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823" r:id="rId2"/>
    <p:sldId id="256" r:id="rId3"/>
    <p:sldId id="257" r:id="rId4"/>
    <p:sldId id="258" r:id="rId5"/>
    <p:sldId id="3795" r:id="rId6"/>
    <p:sldId id="273" r:id="rId7"/>
    <p:sldId id="274" r:id="rId8"/>
    <p:sldId id="3821" r:id="rId9"/>
    <p:sldId id="3822" r:id="rId10"/>
    <p:sldId id="261" r:id="rId11"/>
    <p:sldId id="262" r:id="rId12"/>
    <p:sldId id="264" r:id="rId13"/>
    <p:sldId id="267" r:id="rId14"/>
    <p:sldId id="3796" r:id="rId15"/>
    <p:sldId id="3798" r:id="rId16"/>
    <p:sldId id="3797" r:id="rId17"/>
    <p:sldId id="268" r:id="rId18"/>
    <p:sldId id="3825" r:id="rId19"/>
    <p:sldId id="3799" r:id="rId20"/>
    <p:sldId id="3800" r:id="rId21"/>
    <p:sldId id="3812" r:id="rId22"/>
    <p:sldId id="3801" r:id="rId23"/>
    <p:sldId id="3813" r:id="rId24"/>
    <p:sldId id="3804" r:id="rId25"/>
    <p:sldId id="3806" r:id="rId26"/>
    <p:sldId id="3805" r:id="rId27"/>
    <p:sldId id="269" r:id="rId28"/>
    <p:sldId id="418" r:id="rId29"/>
    <p:sldId id="270" r:id="rId30"/>
    <p:sldId id="300" r:id="rId31"/>
    <p:sldId id="279" r:id="rId32"/>
    <p:sldId id="289" r:id="rId33"/>
    <p:sldId id="3820" r:id="rId34"/>
    <p:sldId id="285" r:id="rId35"/>
    <p:sldId id="290" r:id="rId36"/>
    <p:sldId id="3808" r:id="rId37"/>
    <p:sldId id="3809" r:id="rId38"/>
    <p:sldId id="275" r:id="rId39"/>
    <p:sldId id="3811" r:id="rId40"/>
    <p:sldId id="3814" r:id="rId41"/>
    <p:sldId id="3815" r:id="rId42"/>
    <p:sldId id="3816" r:id="rId43"/>
    <p:sldId id="687" r:id="rId44"/>
    <p:sldId id="3818" r:id="rId45"/>
    <p:sldId id="309" r:id="rId46"/>
    <p:sldId id="310" r:id="rId47"/>
    <p:sldId id="311" r:id="rId48"/>
    <p:sldId id="312" r:id="rId49"/>
    <p:sldId id="313" r:id="rId50"/>
    <p:sldId id="314" r:id="rId51"/>
    <p:sldId id="382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snapToGrid="0">
      <p:cViewPr varScale="1">
        <p:scale>
          <a:sx n="67" d="100"/>
          <a:sy n="67" d="100"/>
        </p:scale>
        <p:origin x="8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ed Zakaria" userId="629ed2064529fda5" providerId="LiveId" clId="{04D08B0F-BCCF-420C-BAA4-614A94B0B84F}"/>
    <pc:docChg chg="undo redo custSel addSld delSld modSld sldOrd">
      <pc:chgData name="Ahmed Zakaria" userId="629ed2064529fda5" providerId="LiveId" clId="{04D08B0F-BCCF-420C-BAA4-614A94B0B84F}" dt="2025-05-13T11:34:59.970" v="5741" actId="20577"/>
      <pc:docMkLst>
        <pc:docMk/>
      </pc:docMkLst>
      <pc:sldChg chg="addSp delSp modSp new mod">
        <pc:chgData name="Ahmed Zakaria" userId="629ed2064529fda5" providerId="LiveId" clId="{04D08B0F-BCCF-420C-BAA4-614A94B0B84F}" dt="2025-04-28T17:02:07.117" v="404" actId="732"/>
        <pc:sldMkLst>
          <pc:docMk/>
          <pc:sldMk cId="3479111779" sldId="256"/>
        </pc:sldMkLst>
        <pc:spChg chg="del">
          <ac:chgData name="Ahmed Zakaria" userId="629ed2064529fda5" providerId="LiveId" clId="{04D08B0F-BCCF-420C-BAA4-614A94B0B84F}" dt="2025-04-16T10:20:51.262" v="1" actId="478"/>
          <ac:spMkLst>
            <pc:docMk/>
            <pc:sldMk cId="3479111779" sldId="256"/>
            <ac:spMk id="2" creationId="{4C38BAD3-3CCB-6E0A-62CE-3D131A8C9B56}"/>
          </ac:spMkLst>
        </pc:spChg>
        <pc:spChg chg="del">
          <ac:chgData name="Ahmed Zakaria" userId="629ed2064529fda5" providerId="LiveId" clId="{04D08B0F-BCCF-420C-BAA4-614A94B0B84F}" dt="2025-04-16T10:20:51.262" v="1" actId="478"/>
          <ac:spMkLst>
            <pc:docMk/>
            <pc:sldMk cId="3479111779" sldId="256"/>
            <ac:spMk id="3" creationId="{1151FD1D-C268-3217-0260-B79A9F497447}"/>
          </ac:spMkLst>
        </pc:spChg>
        <pc:spChg chg="add mod">
          <ac:chgData name="Ahmed Zakaria" userId="629ed2064529fda5" providerId="LiveId" clId="{04D08B0F-BCCF-420C-BAA4-614A94B0B84F}" dt="2025-04-28T17:01:21.219" v="399" actId="208"/>
          <ac:spMkLst>
            <pc:docMk/>
            <pc:sldMk cId="3479111779" sldId="256"/>
            <ac:spMk id="3" creationId="{C7BEBF9A-B3AC-C597-AF0F-382415AFB345}"/>
          </ac:spMkLst>
        </pc:spChg>
        <pc:picChg chg="add mod modCrop">
          <ac:chgData name="Ahmed Zakaria" userId="629ed2064529fda5" providerId="LiveId" clId="{04D08B0F-BCCF-420C-BAA4-614A94B0B84F}" dt="2025-04-28T17:02:07.117" v="404" actId="732"/>
          <ac:picMkLst>
            <pc:docMk/>
            <pc:sldMk cId="3479111779" sldId="256"/>
            <ac:picMk id="2" creationId="{5707D0AB-A069-9E9D-4F74-13D1B4CCD506}"/>
          </ac:picMkLst>
        </pc:picChg>
        <pc:picChg chg="add mod">
          <ac:chgData name="Ahmed Zakaria" userId="629ed2064529fda5" providerId="LiveId" clId="{04D08B0F-BCCF-420C-BAA4-614A94B0B84F}" dt="2025-04-28T17:01:33.294" v="400" actId="14100"/>
          <ac:picMkLst>
            <pc:docMk/>
            <pc:sldMk cId="3479111779" sldId="256"/>
            <ac:picMk id="3074" creationId="{4F7260E0-01C6-0E4A-C862-828EA045F8DF}"/>
          </ac:picMkLst>
        </pc:picChg>
      </pc:sldChg>
      <pc:sldChg chg="addSp modSp add mod">
        <pc:chgData name="Ahmed Zakaria" userId="629ed2064529fda5" providerId="LiveId" clId="{04D08B0F-BCCF-420C-BAA4-614A94B0B84F}" dt="2025-04-16T10:52:30.431" v="22" actId="14100"/>
        <pc:sldMkLst>
          <pc:docMk/>
          <pc:sldMk cId="1528052315" sldId="257"/>
        </pc:sldMkLst>
        <pc:picChg chg="add mod">
          <ac:chgData name="Ahmed Zakaria" userId="629ed2064529fda5" providerId="LiveId" clId="{04D08B0F-BCCF-420C-BAA4-614A94B0B84F}" dt="2025-04-16T10:52:30.431" v="22" actId="14100"/>
          <ac:picMkLst>
            <pc:docMk/>
            <pc:sldMk cId="1528052315" sldId="257"/>
            <ac:picMk id="3" creationId="{9079140D-530A-02A9-A2E0-DAB30572C812}"/>
          </ac:picMkLst>
        </pc:picChg>
      </pc:sldChg>
      <pc:sldChg chg="addSp modSp add mod ord">
        <pc:chgData name="Ahmed Zakaria" userId="629ed2064529fda5" providerId="LiveId" clId="{04D08B0F-BCCF-420C-BAA4-614A94B0B84F}" dt="2025-05-06T10:02:26.053" v="3888" actId="1035"/>
        <pc:sldMkLst>
          <pc:docMk/>
          <pc:sldMk cId="4002345070" sldId="258"/>
        </pc:sldMkLst>
        <pc:spChg chg="add mod">
          <ac:chgData name="Ahmed Zakaria" userId="629ed2064529fda5" providerId="LiveId" clId="{04D08B0F-BCCF-420C-BAA4-614A94B0B84F}" dt="2025-04-28T17:09:33.709" v="433" actId="20577"/>
          <ac:spMkLst>
            <pc:docMk/>
            <pc:sldMk cId="4002345070" sldId="258"/>
            <ac:spMk id="2" creationId="{87D127DC-6B77-3454-DB31-FBBAB2506533}"/>
          </ac:spMkLst>
        </pc:spChg>
        <pc:picChg chg="add mod modCrop">
          <ac:chgData name="Ahmed Zakaria" userId="629ed2064529fda5" providerId="LiveId" clId="{04D08B0F-BCCF-420C-BAA4-614A94B0B84F}" dt="2025-05-06T10:02:26.053" v="3888" actId="1035"/>
          <ac:picMkLst>
            <pc:docMk/>
            <pc:sldMk cId="4002345070" sldId="258"/>
            <ac:picMk id="3" creationId="{D43051E7-F460-30F9-EF74-148000A52813}"/>
          </ac:picMkLst>
        </pc:picChg>
        <pc:picChg chg="add mod modCrop">
          <ac:chgData name="Ahmed Zakaria" userId="629ed2064529fda5" providerId="LiveId" clId="{04D08B0F-BCCF-420C-BAA4-614A94B0B84F}" dt="2025-05-06T10:00:16.621" v="3886" actId="1035"/>
          <ac:picMkLst>
            <pc:docMk/>
            <pc:sldMk cId="4002345070" sldId="258"/>
            <ac:picMk id="5" creationId="{E832FB21-073A-0A32-B03C-3C710E3B567F}"/>
          </ac:picMkLst>
        </pc:picChg>
      </pc:sldChg>
      <pc:sldChg chg="addSp add del mod">
        <pc:chgData name="Ahmed Zakaria" userId="629ed2064529fda5" providerId="LiveId" clId="{04D08B0F-BCCF-420C-BAA4-614A94B0B84F}" dt="2025-04-28T17:09:02.046" v="420" actId="47"/>
        <pc:sldMkLst>
          <pc:docMk/>
          <pc:sldMk cId="13293689" sldId="259"/>
        </pc:sldMkLst>
        <pc:picChg chg="add">
          <ac:chgData name="Ahmed Zakaria" userId="629ed2064529fda5" providerId="LiveId" clId="{04D08B0F-BCCF-420C-BAA4-614A94B0B84F}" dt="2025-04-16T11:19:28.267" v="34" actId="22"/>
          <ac:picMkLst>
            <pc:docMk/>
            <pc:sldMk cId="13293689" sldId="259"/>
            <ac:picMk id="3" creationId="{6706EB9E-6531-7257-11DE-BFCB3DEE56E2}"/>
          </ac:picMkLst>
        </pc:picChg>
      </pc:sldChg>
      <pc:sldChg chg="addSp modSp add del mod">
        <pc:chgData name="Ahmed Zakaria" userId="629ed2064529fda5" providerId="LiveId" clId="{04D08B0F-BCCF-420C-BAA4-614A94B0B84F}" dt="2025-05-01T11:34:03.029" v="3876" actId="47"/>
        <pc:sldMkLst>
          <pc:docMk/>
          <pc:sldMk cId="1025055237" sldId="260"/>
        </pc:sldMkLst>
        <pc:picChg chg="add mod">
          <ac:chgData name="Ahmed Zakaria" userId="629ed2064529fda5" providerId="LiveId" clId="{04D08B0F-BCCF-420C-BAA4-614A94B0B84F}" dt="2025-04-29T13:08:57.191" v="659" actId="14100"/>
          <ac:picMkLst>
            <pc:docMk/>
            <pc:sldMk cId="1025055237" sldId="260"/>
            <ac:picMk id="3" creationId="{D083E63D-CD47-DF13-19F2-75D058A4A29D}"/>
          </ac:picMkLst>
        </pc:picChg>
      </pc:sldChg>
      <pc:sldChg chg="addSp delSp modSp add mod">
        <pc:chgData name="Ahmed Zakaria" userId="629ed2064529fda5" providerId="LiveId" clId="{04D08B0F-BCCF-420C-BAA4-614A94B0B84F}" dt="2025-05-11T13:26:14.952" v="5667" actId="113"/>
        <pc:sldMkLst>
          <pc:docMk/>
          <pc:sldMk cId="3339596823" sldId="261"/>
        </pc:sldMkLst>
        <pc:spChg chg="add del mod">
          <ac:chgData name="Ahmed Zakaria" userId="629ed2064529fda5" providerId="LiveId" clId="{04D08B0F-BCCF-420C-BAA4-614A94B0B84F}" dt="2025-04-28T10:11:29.249" v="133" actId="478"/>
          <ac:spMkLst>
            <pc:docMk/>
            <pc:sldMk cId="3339596823" sldId="261"/>
            <ac:spMk id="3" creationId="{C31F9162-7264-A052-D9CA-0BE5CB161CA0}"/>
          </ac:spMkLst>
        </pc:spChg>
        <pc:spChg chg="add del mod">
          <ac:chgData name="Ahmed Zakaria" userId="629ed2064529fda5" providerId="LiveId" clId="{04D08B0F-BCCF-420C-BAA4-614A94B0B84F}" dt="2025-04-28T10:10:10.779" v="98" actId="478"/>
          <ac:spMkLst>
            <pc:docMk/>
            <pc:sldMk cId="3339596823" sldId="261"/>
            <ac:spMk id="4" creationId="{5F40A0AC-1BDD-78F8-A1CE-FA594C684BD6}"/>
          </ac:spMkLst>
        </pc:spChg>
        <pc:spChg chg="add del mod">
          <ac:chgData name="Ahmed Zakaria" userId="629ed2064529fda5" providerId="LiveId" clId="{04D08B0F-BCCF-420C-BAA4-614A94B0B84F}" dt="2025-05-11T13:23:00.621" v="5653" actId="20577"/>
          <ac:spMkLst>
            <pc:docMk/>
            <pc:sldMk cId="3339596823" sldId="261"/>
            <ac:spMk id="6" creationId="{F5ABACD2-D2BD-7C62-1ED4-A5EAFEF35509}"/>
          </ac:spMkLst>
        </pc:spChg>
        <pc:spChg chg="add mod">
          <ac:chgData name="Ahmed Zakaria" userId="629ed2064529fda5" providerId="LiveId" clId="{04D08B0F-BCCF-420C-BAA4-614A94B0B84F}" dt="2025-04-30T18:17:59.326" v="2339" actId="1582"/>
          <ac:spMkLst>
            <pc:docMk/>
            <pc:sldMk cId="3339596823" sldId="261"/>
            <ac:spMk id="8" creationId="{5D2A8725-37E6-7735-C8E2-119390E8FE27}"/>
          </ac:spMkLst>
        </pc:spChg>
        <pc:spChg chg="add del mod">
          <ac:chgData name="Ahmed Zakaria" userId="629ed2064529fda5" providerId="LiveId" clId="{04D08B0F-BCCF-420C-BAA4-614A94B0B84F}" dt="2025-04-29T13:11:47.629" v="701" actId="478"/>
          <ac:spMkLst>
            <pc:docMk/>
            <pc:sldMk cId="3339596823" sldId="261"/>
            <ac:spMk id="10" creationId="{9E59DFEF-2886-8BDC-2865-B0E3F18E987F}"/>
          </ac:spMkLst>
        </pc:spChg>
        <pc:spChg chg="add del mod">
          <ac:chgData name="Ahmed Zakaria" userId="629ed2064529fda5" providerId="LiveId" clId="{04D08B0F-BCCF-420C-BAA4-614A94B0B84F}" dt="2025-04-29T13:11:50.580" v="702" actId="478"/>
          <ac:spMkLst>
            <pc:docMk/>
            <pc:sldMk cId="3339596823" sldId="261"/>
            <ac:spMk id="12" creationId="{6FA35E82-637B-0AC5-B909-0DA8DE69416A}"/>
          </ac:spMkLst>
        </pc:spChg>
        <pc:spChg chg="add mod">
          <ac:chgData name="Ahmed Zakaria" userId="629ed2064529fda5" providerId="LiveId" clId="{04D08B0F-BCCF-420C-BAA4-614A94B0B84F}" dt="2025-05-11T13:26:14.952" v="5667" actId="113"/>
          <ac:spMkLst>
            <pc:docMk/>
            <pc:sldMk cId="3339596823" sldId="261"/>
            <ac:spMk id="13" creationId="{23C3E254-DF21-F486-1777-E9FBCF64008C}"/>
          </ac:spMkLst>
        </pc:spChg>
      </pc:sldChg>
      <pc:sldChg chg="addSp delSp modSp add mod">
        <pc:chgData name="Ahmed Zakaria" userId="629ed2064529fda5" providerId="LiveId" clId="{04D08B0F-BCCF-420C-BAA4-614A94B0B84F}" dt="2025-05-06T11:12:28.653" v="4371" actId="1035"/>
        <pc:sldMkLst>
          <pc:docMk/>
          <pc:sldMk cId="1633436215" sldId="262"/>
        </pc:sldMkLst>
        <pc:spChg chg="add del mod">
          <ac:chgData name="Ahmed Zakaria" userId="629ed2064529fda5" providerId="LiveId" clId="{04D08B0F-BCCF-420C-BAA4-614A94B0B84F}" dt="2025-04-30T06:52:58.779" v="942" actId="478"/>
          <ac:spMkLst>
            <pc:docMk/>
            <pc:sldMk cId="1633436215" sldId="262"/>
            <ac:spMk id="3" creationId="{094A64AE-09A7-7AE4-9EA3-573722E08121}"/>
          </ac:spMkLst>
        </pc:spChg>
        <pc:spChg chg="add mod">
          <ac:chgData name="Ahmed Zakaria" userId="629ed2064529fda5" providerId="LiveId" clId="{04D08B0F-BCCF-420C-BAA4-614A94B0B84F}" dt="2025-05-06T10:43:42.472" v="4178" actId="255"/>
          <ac:spMkLst>
            <pc:docMk/>
            <pc:sldMk cId="1633436215" sldId="262"/>
            <ac:spMk id="5" creationId="{F5B1A91A-A88F-1860-0A38-017A94886045}"/>
          </ac:spMkLst>
        </pc:spChg>
        <pc:spChg chg="add mod">
          <ac:chgData name="Ahmed Zakaria" userId="629ed2064529fda5" providerId="LiveId" clId="{04D08B0F-BCCF-420C-BAA4-614A94B0B84F}" dt="2025-05-06T11:12:28.653" v="4371" actId="1035"/>
          <ac:spMkLst>
            <pc:docMk/>
            <pc:sldMk cId="1633436215" sldId="262"/>
            <ac:spMk id="7" creationId="{42218001-10F8-BB71-983C-FCDA49B49833}"/>
          </ac:spMkLst>
        </pc:spChg>
        <pc:spChg chg="add del mod">
          <ac:chgData name="Ahmed Zakaria" userId="629ed2064529fda5" providerId="LiveId" clId="{04D08B0F-BCCF-420C-BAA4-614A94B0B84F}" dt="2025-04-30T18:18:07.657" v="2340" actId="478"/>
          <ac:spMkLst>
            <pc:docMk/>
            <pc:sldMk cId="1633436215" sldId="262"/>
            <ac:spMk id="8" creationId="{F7498A5D-2427-4D19-9ECE-941A13E8EAD8}"/>
          </ac:spMkLst>
        </pc:spChg>
        <pc:spChg chg="add mod">
          <ac:chgData name="Ahmed Zakaria" userId="629ed2064529fda5" providerId="LiveId" clId="{04D08B0F-BCCF-420C-BAA4-614A94B0B84F}" dt="2025-04-30T18:18:08.670" v="2341"/>
          <ac:spMkLst>
            <pc:docMk/>
            <pc:sldMk cId="1633436215" sldId="262"/>
            <ac:spMk id="9" creationId="{3E645B58-03A4-7AF6-F314-E20EFC97D3AA}"/>
          </ac:spMkLst>
        </pc:spChg>
      </pc:sldChg>
      <pc:sldChg chg="addSp modSp add del mod">
        <pc:chgData name="Ahmed Zakaria" userId="629ed2064529fda5" providerId="LiveId" clId="{04D08B0F-BCCF-420C-BAA4-614A94B0B84F}" dt="2025-04-30T08:46:09.845" v="1159" actId="47"/>
        <pc:sldMkLst>
          <pc:docMk/>
          <pc:sldMk cId="3696661811" sldId="263"/>
        </pc:sldMkLst>
        <pc:spChg chg="add mod">
          <ac:chgData name="Ahmed Zakaria" userId="629ed2064529fda5" providerId="LiveId" clId="{04D08B0F-BCCF-420C-BAA4-614A94B0B84F}" dt="2025-04-28T10:28:04.343" v="199" actId="20577"/>
          <ac:spMkLst>
            <pc:docMk/>
            <pc:sldMk cId="3696661811" sldId="263"/>
            <ac:spMk id="2" creationId="{DCFA20CA-D1B6-6DEA-F9C5-3B4418F15BE4}"/>
          </ac:spMkLst>
        </pc:spChg>
        <pc:spChg chg="add mod">
          <ac:chgData name="Ahmed Zakaria" userId="629ed2064529fda5" providerId="LiveId" clId="{04D08B0F-BCCF-420C-BAA4-614A94B0B84F}" dt="2025-04-28T10:32:08.369" v="277" actId="1035"/>
          <ac:spMkLst>
            <pc:docMk/>
            <pc:sldMk cId="3696661811" sldId="263"/>
            <ac:spMk id="4" creationId="{DCA69AAF-767F-6878-D9C3-74C9048B48BE}"/>
          </ac:spMkLst>
        </pc:spChg>
      </pc:sldChg>
      <pc:sldChg chg="addSp delSp modSp add mod ord">
        <pc:chgData name="Ahmed Zakaria" userId="629ed2064529fda5" providerId="LiveId" clId="{04D08B0F-BCCF-420C-BAA4-614A94B0B84F}" dt="2025-05-11T13:27:17.501" v="5669" actId="113"/>
        <pc:sldMkLst>
          <pc:docMk/>
          <pc:sldMk cId="1772876170" sldId="264"/>
        </pc:sldMkLst>
        <pc:spChg chg="add mod">
          <ac:chgData name="Ahmed Zakaria" userId="629ed2064529fda5" providerId="LiveId" clId="{04D08B0F-BCCF-420C-BAA4-614A94B0B84F}" dt="2025-05-11T13:27:17.501" v="5669" actId="113"/>
          <ac:spMkLst>
            <pc:docMk/>
            <pc:sldMk cId="1772876170" sldId="264"/>
            <ac:spMk id="3" creationId="{394F61E4-AE2E-6A76-7ED9-6BC8D8E70858}"/>
          </ac:spMkLst>
        </pc:spChg>
        <pc:spChg chg="add del mod">
          <ac:chgData name="Ahmed Zakaria" userId="629ed2064529fda5" providerId="LiveId" clId="{04D08B0F-BCCF-420C-BAA4-614A94B0B84F}" dt="2025-04-28T10:39:45.414" v="335"/>
          <ac:spMkLst>
            <pc:docMk/>
            <pc:sldMk cId="1772876170" sldId="264"/>
            <ac:spMk id="4" creationId="{288D6041-D4AD-610E-2507-BC393723BECE}"/>
          </ac:spMkLst>
        </pc:spChg>
        <pc:spChg chg="add del mod">
          <ac:chgData name="Ahmed Zakaria" userId="629ed2064529fda5" providerId="LiveId" clId="{04D08B0F-BCCF-420C-BAA4-614A94B0B84F}" dt="2025-04-30T18:18:14.008" v="2342" actId="478"/>
          <ac:spMkLst>
            <pc:docMk/>
            <pc:sldMk cId="1772876170" sldId="264"/>
            <ac:spMk id="7" creationId="{10EA6432-13E3-04F7-117E-A0B9F59E5108}"/>
          </ac:spMkLst>
        </pc:spChg>
        <pc:spChg chg="add mod">
          <ac:chgData name="Ahmed Zakaria" userId="629ed2064529fda5" providerId="LiveId" clId="{04D08B0F-BCCF-420C-BAA4-614A94B0B84F}" dt="2025-04-30T18:18:15.350" v="2343"/>
          <ac:spMkLst>
            <pc:docMk/>
            <pc:sldMk cId="1772876170" sldId="264"/>
            <ac:spMk id="8" creationId="{1B4D92CB-DCAE-8780-553B-8F502585F535}"/>
          </ac:spMkLst>
        </pc:spChg>
        <pc:picChg chg="add mod">
          <ac:chgData name="Ahmed Zakaria" userId="629ed2064529fda5" providerId="LiveId" clId="{04D08B0F-BCCF-420C-BAA4-614A94B0B84F}" dt="2025-05-06T11:13:40.105" v="4375" actId="14100"/>
          <ac:picMkLst>
            <pc:docMk/>
            <pc:sldMk cId="1772876170" sldId="264"/>
            <ac:picMk id="6" creationId="{6A5A00D0-2200-6480-4D27-0083C1693502}"/>
          </ac:picMkLst>
        </pc:picChg>
      </pc:sldChg>
      <pc:sldChg chg="addSp modSp add del mod ord">
        <pc:chgData name="Ahmed Zakaria" userId="629ed2064529fda5" providerId="LiveId" clId="{04D08B0F-BCCF-420C-BAA4-614A94B0B84F}" dt="2025-05-07T08:58:22.129" v="5630" actId="47"/>
        <pc:sldMkLst>
          <pc:docMk/>
          <pc:sldMk cId="1635819908" sldId="265"/>
        </pc:sldMkLst>
        <pc:spChg chg="add mod">
          <ac:chgData name="Ahmed Zakaria" userId="629ed2064529fda5" providerId="LiveId" clId="{04D08B0F-BCCF-420C-BAA4-614A94B0B84F}" dt="2025-04-28T10:42:40.961" v="350" actId="12"/>
          <ac:spMkLst>
            <pc:docMk/>
            <pc:sldMk cId="1635819908" sldId="265"/>
            <ac:spMk id="2" creationId="{31361827-BB44-009F-4DFF-30ED817B8B16}"/>
          </ac:spMkLst>
        </pc:spChg>
      </pc:sldChg>
      <pc:sldChg chg="addSp modSp add del mod ord">
        <pc:chgData name="Ahmed Zakaria" userId="629ed2064529fda5" providerId="LiveId" clId="{04D08B0F-BCCF-420C-BAA4-614A94B0B84F}" dt="2025-05-07T08:58:41.572" v="5631" actId="47"/>
        <pc:sldMkLst>
          <pc:docMk/>
          <pc:sldMk cId="2160040395" sldId="266"/>
        </pc:sldMkLst>
        <pc:spChg chg="add mod">
          <ac:chgData name="Ahmed Zakaria" userId="629ed2064529fda5" providerId="LiveId" clId="{04D08B0F-BCCF-420C-BAA4-614A94B0B84F}" dt="2025-04-28T10:45:18.637" v="387" actId="14100"/>
          <ac:spMkLst>
            <pc:docMk/>
            <pc:sldMk cId="2160040395" sldId="266"/>
            <ac:spMk id="3" creationId="{EAFE7714-E4CA-D20A-8DBE-371F453779B5}"/>
          </ac:spMkLst>
        </pc:spChg>
        <pc:spChg chg="add mod">
          <ac:chgData name="Ahmed Zakaria" userId="629ed2064529fda5" providerId="LiveId" clId="{04D08B0F-BCCF-420C-BAA4-614A94B0B84F}" dt="2025-04-28T10:45:24.244" v="388" actId="1076"/>
          <ac:spMkLst>
            <pc:docMk/>
            <pc:sldMk cId="2160040395" sldId="266"/>
            <ac:spMk id="4" creationId="{6CA4ED51-6A4B-B463-3978-761F7BCF67F2}"/>
          </ac:spMkLst>
        </pc:spChg>
      </pc:sldChg>
      <pc:sldChg chg="addSp delSp modSp add mod ord">
        <pc:chgData name="Ahmed Zakaria" userId="629ed2064529fda5" providerId="LiveId" clId="{04D08B0F-BCCF-420C-BAA4-614A94B0B84F}" dt="2025-05-11T13:43:56.317" v="5689" actId="20577"/>
        <pc:sldMkLst>
          <pc:docMk/>
          <pc:sldMk cId="758875719" sldId="267"/>
        </pc:sldMkLst>
        <pc:spChg chg="add mod">
          <ac:chgData name="Ahmed Zakaria" userId="629ed2064529fda5" providerId="LiveId" clId="{04D08B0F-BCCF-420C-BAA4-614A94B0B84F}" dt="2025-05-11T13:43:56.317" v="5689" actId="20577"/>
          <ac:spMkLst>
            <pc:docMk/>
            <pc:sldMk cId="758875719" sldId="267"/>
            <ac:spMk id="3" creationId="{5123BCE8-3329-687A-9BA0-843836B0C3D8}"/>
          </ac:spMkLst>
        </pc:spChg>
        <pc:spChg chg="add del mod">
          <ac:chgData name="Ahmed Zakaria" userId="629ed2064529fda5" providerId="LiveId" clId="{04D08B0F-BCCF-420C-BAA4-614A94B0B84F}" dt="2025-04-30T18:18:19.329" v="2344" actId="478"/>
          <ac:spMkLst>
            <pc:docMk/>
            <pc:sldMk cId="758875719" sldId="267"/>
            <ac:spMk id="4" creationId="{13503093-2BD8-C7F2-1400-FED6770592D2}"/>
          </ac:spMkLst>
        </pc:spChg>
        <pc:spChg chg="add del">
          <ac:chgData name="Ahmed Zakaria" userId="629ed2064529fda5" providerId="LiveId" clId="{04D08B0F-BCCF-420C-BAA4-614A94B0B84F}" dt="2025-04-30T09:00:52.699" v="1464" actId="22"/>
          <ac:spMkLst>
            <pc:docMk/>
            <pc:sldMk cId="758875719" sldId="267"/>
            <ac:spMk id="6" creationId="{A2567A2E-B188-671F-F08F-7FD0C42F5433}"/>
          </ac:spMkLst>
        </pc:spChg>
        <pc:spChg chg="add del">
          <ac:chgData name="Ahmed Zakaria" userId="629ed2064529fda5" providerId="LiveId" clId="{04D08B0F-BCCF-420C-BAA4-614A94B0B84F}" dt="2025-04-30T09:00:57.663" v="1466" actId="22"/>
          <ac:spMkLst>
            <pc:docMk/>
            <pc:sldMk cId="758875719" sldId="267"/>
            <ac:spMk id="8" creationId="{392C189A-C63C-03EB-1E81-3B0F4E1C18E5}"/>
          </ac:spMkLst>
        </pc:spChg>
        <pc:spChg chg="add mod">
          <ac:chgData name="Ahmed Zakaria" userId="629ed2064529fda5" providerId="LiveId" clId="{04D08B0F-BCCF-420C-BAA4-614A94B0B84F}" dt="2025-04-30T18:18:20.108" v="2345"/>
          <ac:spMkLst>
            <pc:docMk/>
            <pc:sldMk cId="758875719" sldId="267"/>
            <ac:spMk id="9" creationId="{2223657F-D0BF-66B5-B73A-5501B2BB61EF}"/>
          </ac:spMkLst>
        </pc:spChg>
      </pc:sldChg>
      <pc:sldChg chg="addSp delSp modSp add mod">
        <pc:chgData name="Ahmed Zakaria" userId="629ed2064529fda5" providerId="LiveId" clId="{04D08B0F-BCCF-420C-BAA4-614A94B0B84F}" dt="2025-05-06T12:07:07.879" v="4754" actId="20577"/>
        <pc:sldMkLst>
          <pc:docMk/>
          <pc:sldMk cId="704715602" sldId="268"/>
        </pc:sldMkLst>
        <pc:spChg chg="add del mod">
          <ac:chgData name="Ahmed Zakaria" userId="629ed2064529fda5" providerId="LiveId" clId="{04D08B0F-BCCF-420C-BAA4-614A94B0B84F}" dt="2025-04-30T18:20:25.674" v="2373" actId="1582"/>
          <ac:spMkLst>
            <pc:docMk/>
            <pc:sldMk cId="704715602" sldId="268"/>
            <ac:spMk id="2" creationId="{84848878-9127-CC98-234F-A49761BEC82A}"/>
          </ac:spMkLst>
        </pc:spChg>
        <pc:spChg chg="add mod">
          <ac:chgData name="Ahmed Zakaria" userId="629ed2064529fda5" providerId="LiveId" clId="{04D08B0F-BCCF-420C-BAA4-614A94B0B84F}" dt="2025-05-06T12:07:07.879" v="4754" actId="20577"/>
          <ac:spMkLst>
            <pc:docMk/>
            <pc:sldMk cId="704715602" sldId="268"/>
            <ac:spMk id="4" creationId="{17A60B70-384E-BA89-DF9F-ABB7E881558C}"/>
          </ac:spMkLst>
        </pc:spChg>
        <pc:spChg chg="add del mod">
          <ac:chgData name="Ahmed Zakaria" userId="629ed2064529fda5" providerId="LiveId" clId="{04D08B0F-BCCF-420C-BAA4-614A94B0B84F}" dt="2025-04-30T18:18:45.696" v="2354"/>
          <ac:spMkLst>
            <pc:docMk/>
            <pc:sldMk cId="704715602" sldId="268"/>
            <ac:spMk id="5" creationId="{7FF3324C-6922-CB8C-225C-59C5D248821D}"/>
          </ac:spMkLst>
        </pc:spChg>
      </pc:sldChg>
      <pc:sldChg chg="addSp delSp modSp add mod ord">
        <pc:chgData name="Ahmed Zakaria" userId="629ed2064529fda5" providerId="LiveId" clId="{04D08B0F-BCCF-420C-BAA4-614A94B0B84F}" dt="2025-05-13T11:34:59.970" v="5741" actId="20577"/>
        <pc:sldMkLst>
          <pc:docMk/>
          <pc:sldMk cId="1944836956" sldId="269"/>
        </pc:sldMkLst>
        <pc:spChg chg="add mod">
          <ac:chgData name="Ahmed Zakaria" userId="629ed2064529fda5" providerId="LiveId" clId="{04D08B0F-BCCF-420C-BAA4-614A94B0B84F}" dt="2025-05-01T01:47:56.332" v="2714"/>
          <ac:spMkLst>
            <pc:docMk/>
            <pc:sldMk cId="1944836956" sldId="269"/>
            <ac:spMk id="6" creationId="{DB5FD008-1BC2-D889-C08E-F070241ECD5D}"/>
          </ac:spMkLst>
        </pc:spChg>
        <pc:spChg chg="add mod">
          <ac:chgData name="Ahmed Zakaria" userId="629ed2064529fda5" providerId="LiveId" clId="{04D08B0F-BCCF-420C-BAA4-614A94B0B84F}" dt="2025-05-13T11:34:59.970" v="5741" actId="20577"/>
          <ac:spMkLst>
            <pc:docMk/>
            <pc:sldMk cId="1944836956" sldId="269"/>
            <ac:spMk id="7" creationId="{5C4B7087-8C4C-1FCF-6402-16A28832FCBF}"/>
          </ac:spMkLst>
        </pc:spChg>
        <pc:graphicFrameChg chg="add del mod">
          <ac:chgData name="Ahmed Zakaria" userId="629ed2064529fda5" providerId="LiveId" clId="{04D08B0F-BCCF-420C-BAA4-614A94B0B84F}" dt="2025-04-30T22:17:03.120" v="2557" actId="478"/>
          <ac:graphicFrameMkLst>
            <pc:docMk/>
            <pc:sldMk cId="1944836956" sldId="269"/>
            <ac:graphicFrameMk id="2" creationId="{C182399B-120F-9EE9-086A-66050EFA00DC}"/>
          </ac:graphicFrameMkLst>
        </pc:graphicFrameChg>
        <pc:graphicFrameChg chg="add mod">
          <ac:chgData name="Ahmed Zakaria" userId="629ed2064529fda5" providerId="LiveId" clId="{04D08B0F-BCCF-420C-BAA4-614A94B0B84F}" dt="2025-05-01T02:03:40.469" v="2942" actId="1076"/>
          <ac:graphicFrameMkLst>
            <pc:docMk/>
            <pc:sldMk cId="1944836956" sldId="269"/>
            <ac:graphicFrameMk id="5" creationId="{C82C7948-EEB5-20E3-FB27-CA6B0E407011}"/>
          </ac:graphicFrameMkLst>
        </pc:graphicFrameChg>
      </pc:sldChg>
      <pc:sldChg chg="addSp modSp add mod modAnim">
        <pc:chgData name="Ahmed Zakaria" userId="629ed2064529fda5" providerId="LiveId" clId="{04D08B0F-BCCF-420C-BAA4-614A94B0B84F}" dt="2025-05-01T02:40:19.482" v="3436" actId="14100"/>
        <pc:sldMkLst>
          <pc:docMk/>
          <pc:sldMk cId="828162639" sldId="270"/>
        </pc:sldMkLst>
        <pc:spChg chg="add mod">
          <ac:chgData name="Ahmed Zakaria" userId="629ed2064529fda5" providerId="LiveId" clId="{04D08B0F-BCCF-420C-BAA4-614A94B0B84F}" dt="2025-05-01T02:18:49.359" v="3182" actId="20577"/>
          <ac:spMkLst>
            <pc:docMk/>
            <pc:sldMk cId="828162639" sldId="270"/>
            <ac:spMk id="2" creationId="{A0AC19DD-D495-44B9-713A-ED11D0B0B16F}"/>
          </ac:spMkLst>
        </pc:spChg>
        <pc:graphicFrameChg chg="add mod modGraphic">
          <ac:chgData name="Ahmed Zakaria" userId="629ed2064529fda5" providerId="LiveId" clId="{04D08B0F-BCCF-420C-BAA4-614A94B0B84F}" dt="2025-05-01T02:40:19.482" v="3436" actId="14100"/>
          <ac:graphicFrameMkLst>
            <pc:docMk/>
            <pc:sldMk cId="828162639" sldId="270"/>
            <ac:graphicFrameMk id="3" creationId="{597C659A-7079-DD41-F7DE-A394214E02ED}"/>
          </ac:graphicFrameMkLst>
        </pc:graphicFrameChg>
      </pc:sldChg>
      <pc:sldChg chg="add del ord">
        <pc:chgData name="Ahmed Zakaria" userId="629ed2064529fda5" providerId="LiveId" clId="{04D08B0F-BCCF-420C-BAA4-614A94B0B84F}" dt="2025-05-06T13:31:44.452" v="4843" actId="47"/>
        <pc:sldMkLst>
          <pc:docMk/>
          <pc:sldMk cId="4140695452" sldId="271"/>
        </pc:sldMkLst>
      </pc:sldChg>
      <pc:sldChg chg="add del">
        <pc:chgData name="Ahmed Zakaria" userId="629ed2064529fda5" providerId="LiveId" clId="{04D08B0F-BCCF-420C-BAA4-614A94B0B84F}" dt="2025-05-07T08:58:19.055" v="5628" actId="47"/>
        <pc:sldMkLst>
          <pc:docMk/>
          <pc:sldMk cId="2045648273" sldId="272"/>
        </pc:sldMkLst>
      </pc:sldChg>
      <pc:sldChg chg="addSp delSp modSp new mod">
        <pc:chgData name="Ahmed Zakaria" userId="629ed2064529fda5" providerId="LiveId" clId="{04D08B0F-BCCF-420C-BAA4-614A94B0B84F}" dt="2025-04-28T17:24:06.574" v="450" actId="20577"/>
        <pc:sldMkLst>
          <pc:docMk/>
          <pc:sldMk cId="2896052844" sldId="273"/>
        </pc:sldMkLst>
        <pc:spChg chg="del">
          <ac:chgData name="Ahmed Zakaria" userId="629ed2064529fda5" providerId="LiveId" clId="{04D08B0F-BCCF-420C-BAA4-614A94B0B84F}" dt="2025-04-28T17:23:29.855" v="436" actId="478"/>
          <ac:spMkLst>
            <pc:docMk/>
            <pc:sldMk cId="2896052844" sldId="273"/>
            <ac:spMk id="2" creationId="{5D7F2EAE-EC4B-7528-D24A-72E0E844FFC0}"/>
          </ac:spMkLst>
        </pc:spChg>
        <pc:spChg chg="del">
          <ac:chgData name="Ahmed Zakaria" userId="629ed2064529fda5" providerId="LiveId" clId="{04D08B0F-BCCF-420C-BAA4-614A94B0B84F}" dt="2025-04-28T17:23:29.855" v="436" actId="478"/>
          <ac:spMkLst>
            <pc:docMk/>
            <pc:sldMk cId="2896052844" sldId="273"/>
            <ac:spMk id="3" creationId="{ECC7EB17-38DC-D412-6B9F-BD3D6D4DDDA9}"/>
          </ac:spMkLst>
        </pc:spChg>
        <pc:spChg chg="add mod">
          <ac:chgData name="Ahmed Zakaria" userId="629ed2064529fda5" providerId="LiveId" clId="{04D08B0F-BCCF-420C-BAA4-614A94B0B84F}" dt="2025-04-28T17:23:30.747" v="437"/>
          <ac:spMkLst>
            <pc:docMk/>
            <pc:sldMk cId="2896052844" sldId="273"/>
            <ac:spMk id="12" creationId="{B79F9779-0755-4E89-F95F-584EFE044234}"/>
          </ac:spMkLst>
        </pc:spChg>
        <pc:spChg chg="add mod">
          <ac:chgData name="Ahmed Zakaria" userId="629ed2064529fda5" providerId="LiveId" clId="{04D08B0F-BCCF-420C-BAA4-614A94B0B84F}" dt="2025-04-28T17:23:30.747" v="437"/>
          <ac:spMkLst>
            <pc:docMk/>
            <pc:sldMk cId="2896052844" sldId="273"/>
            <ac:spMk id="13" creationId="{47C61354-E4C8-1316-8DE2-528AB0FCA306}"/>
          </ac:spMkLst>
        </pc:spChg>
        <pc:spChg chg="add mod">
          <ac:chgData name="Ahmed Zakaria" userId="629ed2064529fda5" providerId="LiveId" clId="{04D08B0F-BCCF-420C-BAA4-614A94B0B84F}" dt="2025-04-28T17:23:30.747" v="437"/>
          <ac:spMkLst>
            <pc:docMk/>
            <pc:sldMk cId="2896052844" sldId="273"/>
            <ac:spMk id="14" creationId="{7FD1EB4F-A6AD-64FA-BCBD-E30CA06E6607}"/>
          </ac:spMkLst>
        </pc:spChg>
        <pc:spChg chg="add mod">
          <ac:chgData name="Ahmed Zakaria" userId="629ed2064529fda5" providerId="LiveId" clId="{04D08B0F-BCCF-420C-BAA4-614A94B0B84F}" dt="2025-04-28T17:23:30.747" v="437"/>
          <ac:spMkLst>
            <pc:docMk/>
            <pc:sldMk cId="2896052844" sldId="273"/>
            <ac:spMk id="15" creationId="{40FB2AC2-A6AA-0940-81DE-B0548A62D6AB}"/>
          </ac:spMkLst>
        </pc:spChg>
        <pc:spChg chg="add mod">
          <ac:chgData name="Ahmed Zakaria" userId="629ed2064529fda5" providerId="LiveId" clId="{04D08B0F-BCCF-420C-BAA4-614A94B0B84F}" dt="2025-04-28T17:23:30.747" v="437"/>
          <ac:spMkLst>
            <pc:docMk/>
            <pc:sldMk cId="2896052844" sldId="273"/>
            <ac:spMk id="16" creationId="{CF4DFA0F-A47B-1BA5-8E6D-1EB1C9DD4FD2}"/>
          </ac:spMkLst>
        </pc:spChg>
        <pc:spChg chg="add mod">
          <ac:chgData name="Ahmed Zakaria" userId="629ed2064529fda5" providerId="LiveId" clId="{04D08B0F-BCCF-420C-BAA4-614A94B0B84F}" dt="2025-04-28T17:23:30.747" v="437"/>
          <ac:spMkLst>
            <pc:docMk/>
            <pc:sldMk cId="2896052844" sldId="273"/>
            <ac:spMk id="17" creationId="{AC9409EE-DA70-5926-194B-A76AFB1B75FA}"/>
          </ac:spMkLst>
        </pc:spChg>
        <pc:spChg chg="add mod">
          <ac:chgData name="Ahmed Zakaria" userId="629ed2064529fda5" providerId="LiveId" clId="{04D08B0F-BCCF-420C-BAA4-614A94B0B84F}" dt="2025-04-28T17:23:30.747" v="437"/>
          <ac:spMkLst>
            <pc:docMk/>
            <pc:sldMk cId="2896052844" sldId="273"/>
            <ac:spMk id="18" creationId="{5FDC458F-887C-1642-1898-6746643439F5}"/>
          </ac:spMkLst>
        </pc:spChg>
        <pc:spChg chg="add mod">
          <ac:chgData name="Ahmed Zakaria" userId="629ed2064529fda5" providerId="LiveId" clId="{04D08B0F-BCCF-420C-BAA4-614A94B0B84F}" dt="2025-04-28T17:23:30.747" v="437"/>
          <ac:spMkLst>
            <pc:docMk/>
            <pc:sldMk cId="2896052844" sldId="273"/>
            <ac:spMk id="19" creationId="{C9B644F1-1E0C-0524-91F6-A7DCBBEB22AF}"/>
          </ac:spMkLst>
        </pc:spChg>
        <pc:spChg chg="add mod">
          <ac:chgData name="Ahmed Zakaria" userId="629ed2064529fda5" providerId="LiveId" clId="{04D08B0F-BCCF-420C-BAA4-614A94B0B84F}" dt="2025-04-28T17:23:30.747" v="437"/>
          <ac:spMkLst>
            <pc:docMk/>
            <pc:sldMk cId="2896052844" sldId="273"/>
            <ac:spMk id="20" creationId="{84B19FB8-846E-0506-8D60-B973C873A54C}"/>
          </ac:spMkLst>
        </pc:spChg>
        <pc:spChg chg="mod">
          <ac:chgData name="Ahmed Zakaria" userId="629ed2064529fda5" providerId="LiveId" clId="{04D08B0F-BCCF-420C-BAA4-614A94B0B84F}" dt="2025-04-28T17:23:30.747" v="437"/>
          <ac:spMkLst>
            <pc:docMk/>
            <pc:sldMk cId="2896052844" sldId="273"/>
            <ac:spMk id="25" creationId="{3BE4C949-74D2-D680-7479-29363B89D3D6}"/>
          </ac:spMkLst>
        </pc:spChg>
        <pc:spChg chg="mod">
          <ac:chgData name="Ahmed Zakaria" userId="629ed2064529fda5" providerId="LiveId" clId="{04D08B0F-BCCF-420C-BAA4-614A94B0B84F}" dt="2025-04-28T17:23:30.747" v="437"/>
          <ac:spMkLst>
            <pc:docMk/>
            <pc:sldMk cId="2896052844" sldId="273"/>
            <ac:spMk id="26" creationId="{2499DBBD-86F9-0C16-0B1E-113B34C86C98}"/>
          </ac:spMkLst>
        </pc:spChg>
        <pc:spChg chg="mod">
          <ac:chgData name="Ahmed Zakaria" userId="629ed2064529fda5" providerId="LiveId" clId="{04D08B0F-BCCF-420C-BAA4-614A94B0B84F}" dt="2025-04-28T17:23:30.747" v="437"/>
          <ac:spMkLst>
            <pc:docMk/>
            <pc:sldMk cId="2896052844" sldId="273"/>
            <ac:spMk id="31" creationId="{3EA7B316-25E0-70DD-36B9-D0E4A5F66877}"/>
          </ac:spMkLst>
        </pc:spChg>
        <pc:spChg chg="mod">
          <ac:chgData name="Ahmed Zakaria" userId="629ed2064529fda5" providerId="LiveId" clId="{04D08B0F-BCCF-420C-BAA4-614A94B0B84F}" dt="2025-04-28T17:23:30.747" v="437"/>
          <ac:spMkLst>
            <pc:docMk/>
            <pc:sldMk cId="2896052844" sldId="273"/>
            <ac:spMk id="32" creationId="{EC3AC80A-4E58-33D2-703A-5582E9ED4058}"/>
          </ac:spMkLst>
        </pc:spChg>
        <pc:spChg chg="mod">
          <ac:chgData name="Ahmed Zakaria" userId="629ed2064529fda5" providerId="LiveId" clId="{04D08B0F-BCCF-420C-BAA4-614A94B0B84F}" dt="2025-04-28T17:23:30.747" v="437"/>
          <ac:spMkLst>
            <pc:docMk/>
            <pc:sldMk cId="2896052844" sldId="273"/>
            <ac:spMk id="33" creationId="{59C31350-6246-C6A1-62D8-9979DD6D31EC}"/>
          </ac:spMkLst>
        </pc:spChg>
        <pc:spChg chg="mod">
          <ac:chgData name="Ahmed Zakaria" userId="629ed2064529fda5" providerId="LiveId" clId="{04D08B0F-BCCF-420C-BAA4-614A94B0B84F}" dt="2025-04-28T17:23:30.747" v="437"/>
          <ac:spMkLst>
            <pc:docMk/>
            <pc:sldMk cId="2896052844" sldId="273"/>
            <ac:spMk id="38" creationId="{B4A332FC-00DD-CBCA-B5B9-65C189882EFC}"/>
          </ac:spMkLst>
        </pc:spChg>
        <pc:spChg chg="mod">
          <ac:chgData name="Ahmed Zakaria" userId="629ed2064529fda5" providerId="LiveId" clId="{04D08B0F-BCCF-420C-BAA4-614A94B0B84F}" dt="2025-04-28T17:23:30.747" v="437"/>
          <ac:spMkLst>
            <pc:docMk/>
            <pc:sldMk cId="2896052844" sldId="273"/>
            <ac:spMk id="39" creationId="{4817BDD8-B0FC-0CFA-E562-E69FFCC40197}"/>
          </ac:spMkLst>
        </pc:spChg>
        <pc:spChg chg="mod">
          <ac:chgData name="Ahmed Zakaria" userId="629ed2064529fda5" providerId="LiveId" clId="{04D08B0F-BCCF-420C-BAA4-614A94B0B84F}" dt="2025-04-28T17:23:30.747" v="437"/>
          <ac:spMkLst>
            <pc:docMk/>
            <pc:sldMk cId="2896052844" sldId="273"/>
            <ac:spMk id="40" creationId="{485514A0-2F2F-02E1-499F-1DF53BE55861}"/>
          </ac:spMkLst>
        </pc:spChg>
        <pc:spChg chg="mod">
          <ac:chgData name="Ahmed Zakaria" userId="629ed2064529fda5" providerId="LiveId" clId="{04D08B0F-BCCF-420C-BAA4-614A94B0B84F}" dt="2025-04-28T17:23:30.747" v="437"/>
          <ac:spMkLst>
            <pc:docMk/>
            <pc:sldMk cId="2896052844" sldId="273"/>
            <ac:spMk id="41" creationId="{2FF08848-6B18-4917-914C-63A296024079}"/>
          </ac:spMkLst>
        </pc:spChg>
        <pc:spChg chg="mod">
          <ac:chgData name="Ahmed Zakaria" userId="629ed2064529fda5" providerId="LiveId" clId="{04D08B0F-BCCF-420C-BAA4-614A94B0B84F}" dt="2025-04-28T17:23:30.747" v="437"/>
          <ac:spMkLst>
            <pc:docMk/>
            <pc:sldMk cId="2896052844" sldId="273"/>
            <ac:spMk id="42" creationId="{BC5BD31F-8C50-2DBB-472E-632A5BDA62D5}"/>
          </ac:spMkLst>
        </pc:spChg>
        <pc:spChg chg="add del mod">
          <ac:chgData name="Ahmed Zakaria" userId="629ed2064529fda5" providerId="LiveId" clId="{04D08B0F-BCCF-420C-BAA4-614A94B0B84F}" dt="2025-04-28T17:23:56.044" v="439" actId="478"/>
          <ac:spMkLst>
            <pc:docMk/>
            <pc:sldMk cId="2896052844" sldId="273"/>
            <ac:spMk id="43" creationId="{77E862B7-0395-7502-38A6-E8B6B851A68A}"/>
          </ac:spMkLst>
        </pc:spChg>
        <pc:spChg chg="add mod">
          <ac:chgData name="Ahmed Zakaria" userId="629ed2064529fda5" providerId="LiveId" clId="{04D08B0F-BCCF-420C-BAA4-614A94B0B84F}" dt="2025-04-28T17:24:06.574" v="450" actId="20577"/>
          <ac:spMkLst>
            <pc:docMk/>
            <pc:sldMk cId="2896052844" sldId="273"/>
            <ac:spMk id="44" creationId="{09C676EA-08A7-C232-BD63-B2F360567426}"/>
          </ac:spMkLst>
        </pc:spChg>
        <pc:grpChg chg="add mod">
          <ac:chgData name="Ahmed Zakaria" userId="629ed2064529fda5" providerId="LiveId" clId="{04D08B0F-BCCF-420C-BAA4-614A94B0B84F}" dt="2025-04-28T17:23:30.747" v="437"/>
          <ac:grpSpMkLst>
            <pc:docMk/>
            <pc:sldMk cId="2896052844" sldId="273"/>
            <ac:grpSpMk id="22" creationId="{7D6AD17B-E02D-41E8-B039-3CC63A94E0EB}"/>
          </ac:grpSpMkLst>
        </pc:grpChg>
        <pc:picChg chg="add mod">
          <ac:chgData name="Ahmed Zakaria" userId="629ed2064529fda5" providerId="LiveId" clId="{04D08B0F-BCCF-420C-BAA4-614A94B0B84F}" dt="2025-04-28T17:23:30.747" v="437"/>
          <ac:picMkLst>
            <pc:docMk/>
            <pc:sldMk cId="2896052844" sldId="273"/>
            <ac:picMk id="4" creationId="{53993B38-FA92-1051-406A-B1293F524B33}"/>
          </ac:picMkLst>
        </pc:picChg>
        <pc:picChg chg="add mod">
          <ac:chgData name="Ahmed Zakaria" userId="629ed2064529fda5" providerId="LiveId" clId="{04D08B0F-BCCF-420C-BAA4-614A94B0B84F}" dt="2025-04-28T17:23:30.747" v="437"/>
          <ac:picMkLst>
            <pc:docMk/>
            <pc:sldMk cId="2896052844" sldId="273"/>
            <ac:picMk id="5" creationId="{33403666-9E34-DF21-0435-BF001E1D299F}"/>
          </ac:picMkLst>
        </pc:picChg>
        <pc:picChg chg="add mod">
          <ac:chgData name="Ahmed Zakaria" userId="629ed2064529fda5" providerId="LiveId" clId="{04D08B0F-BCCF-420C-BAA4-614A94B0B84F}" dt="2025-04-28T17:23:30.747" v="437"/>
          <ac:picMkLst>
            <pc:docMk/>
            <pc:sldMk cId="2896052844" sldId="273"/>
            <ac:picMk id="6" creationId="{B854DEDD-0ABC-A666-F967-22ADCD637B9B}"/>
          </ac:picMkLst>
        </pc:picChg>
        <pc:picChg chg="add mod">
          <ac:chgData name="Ahmed Zakaria" userId="629ed2064529fda5" providerId="LiveId" clId="{04D08B0F-BCCF-420C-BAA4-614A94B0B84F}" dt="2025-04-28T17:23:30.747" v="437"/>
          <ac:picMkLst>
            <pc:docMk/>
            <pc:sldMk cId="2896052844" sldId="273"/>
            <ac:picMk id="7" creationId="{A1BE4A11-5C31-1924-F63E-CB1666233E97}"/>
          </ac:picMkLst>
        </pc:picChg>
        <pc:picChg chg="add mod">
          <ac:chgData name="Ahmed Zakaria" userId="629ed2064529fda5" providerId="LiveId" clId="{04D08B0F-BCCF-420C-BAA4-614A94B0B84F}" dt="2025-04-28T17:23:30.747" v="437"/>
          <ac:picMkLst>
            <pc:docMk/>
            <pc:sldMk cId="2896052844" sldId="273"/>
            <ac:picMk id="8" creationId="{D977D855-4AC5-5412-0577-4D49947BF188}"/>
          </ac:picMkLst>
        </pc:picChg>
        <pc:picChg chg="add mod">
          <ac:chgData name="Ahmed Zakaria" userId="629ed2064529fda5" providerId="LiveId" clId="{04D08B0F-BCCF-420C-BAA4-614A94B0B84F}" dt="2025-04-28T17:23:30.747" v="437"/>
          <ac:picMkLst>
            <pc:docMk/>
            <pc:sldMk cId="2896052844" sldId="273"/>
            <ac:picMk id="9" creationId="{987D096E-545F-6F22-491C-84375A99264B}"/>
          </ac:picMkLst>
        </pc:picChg>
        <pc:picChg chg="add mod">
          <ac:chgData name="Ahmed Zakaria" userId="629ed2064529fda5" providerId="LiveId" clId="{04D08B0F-BCCF-420C-BAA4-614A94B0B84F}" dt="2025-04-28T17:23:30.747" v="437"/>
          <ac:picMkLst>
            <pc:docMk/>
            <pc:sldMk cId="2896052844" sldId="273"/>
            <ac:picMk id="10" creationId="{2D4CD4B6-517F-A51C-934D-81FD958A2C75}"/>
          </ac:picMkLst>
        </pc:picChg>
        <pc:picChg chg="add mod">
          <ac:chgData name="Ahmed Zakaria" userId="629ed2064529fda5" providerId="LiveId" clId="{04D08B0F-BCCF-420C-BAA4-614A94B0B84F}" dt="2025-04-28T17:23:30.747" v="437"/>
          <ac:picMkLst>
            <pc:docMk/>
            <pc:sldMk cId="2896052844" sldId="273"/>
            <ac:picMk id="11" creationId="{8C0CD2AC-52D7-953E-1DDD-7EA98EA6CFE5}"/>
          </ac:picMkLst>
        </pc:picChg>
        <pc:picChg chg="add mod">
          <ac:chgData name="Ahmed Zakaria" userId="629ed2064529fda5" providerId="LiveId" clId="{04D08B0F-BCCF-420C-BAA4-614A94B0B84F}" dt="2025-04-28T17:23:30.747" v="437"/>
          <ac:picMkLst>
            <pc:docMk/>
            <pc:sldMk cId="2896052844" sldId="273"/>
            <ac:picMk id="21" creationId="{A4E7D53E-DB45-21D7-8C7B-9D7A794B50BE}"/>
          </ac:picMkLst>
        </pc:picChg>
        <pc:picChg chg="mod">
          <ac:chgData name="Ahmed Zakaria" userId="629ed2064529fda5" providerId="LiveId" clId="{04D08B0F-BCCF-420C-BAA4-614A94B0B84F}" dt="2025-04-28T17:23:30.747" v="437"/>
          <ac:picMkLst>
            <pc:docMk/>
            <pc:sldMk cId="2896052844" sldId="273"/>
            <ac:picMk id="23" creationId="{357AC74F-529B-50A2-3F3F-E3137731D834}"/>
          </ac:picMkLst>
        </pc:picChg>
        <pc:picChg chg="mod">
          <ac:chgData name="Ahmed Zakaria" userId="629ed2064529fda5" providerId="LiveId" clId="{04D08B0F-BCCF-420C-BAA4-614A94B0B84F}" dt="2025-04-28T17:23:30.747" v="437"/>
          <ac:picMkLst>
            <pc:docMk/>
            <pc:sldMk cId="2896052844" sldId="273"/>
            <ac:picMk id="24" creationId="{2C7E0D74-679C-AB1E-FBB2-6C3B5F854746}"/>
          </ac:picMkLst>
        </pc:picChg>
        <pc:picChg chg="mod">
          <ac:chgData name="Ahmed Zakaria" userId="629ed2064529fda5" providerId="LiveId" clId="{04D08B0F-BCCF-420C-BAA4-614A94B0B84F}" dt="2025-04-28T17:23:30.747" v="437"/>
          <ac:picMkLst>
            <pc:docMk/>
            <pc:sldMk cId="2896052844" sldId="273"/>
            <ac:picMk id="27" creationId="{9735CB8B-3102-28C3-4D9D-64D9CD7CBB9E}"/>
          </ac:picMkLst>
        </pc:picChg>
        <pc:picChg chg="mod">
          <ac:chgData name="Ahmed Zakaria" userId="629ed2064529fda5" providerId="LiveId" clId="{04D08B0F-BCCF-420C-BAA4-614A94B0B84F}" dt="2025-04-28T17:23:30.747" v="437"/>
          <ac:picMkLst>
            <pc:docMk/>
            <pc:sldMk cId="2896052844" sldId="273"/>
            <ac:picMk id="28" creationId="{7F596DC7-C1BB-0046-0344-AB48F15071DC}"/>
          </ac:picMkLst>
        </pc:picChg>
        <pc:picChg chg="mod">
          <ac:chgData name="Ahmed Zakaria" userId="629ed2064529fda5" providerId="LiveId" clId="{04D08B0F-BCCF-420C-BAA4-614A94B0B84F}" dt="2025-04-28T17:23:30.747" v="437"/>
          <ac:picMkLst>
            <pc:docMk/>
            <pc:sldMk cId="2896052844" sldId="273"/>
            <ac:picMk id="29" creationId="{3C5F41AF-5DC5-F048-EB0B-808C5C4C4265}"/>
          </ac:picMkLst>
        </pc:picChg>
        <pc:picChg chg="mod">
          <ac:chgData name="Ahmed Zakaria" userId="629ed2064529fda5" providerId="LiveId" clId="{04D08B0F-BCCF-420C-BAA4-614A94B0B84F}" dt="2025-04-28T17:23:30.747" v="437"/>
          <ac:picMkLst>
            <pc:docMk/>
            <pc:sldMk cId="2896052844" sldId="273"/>
            <ac:picMk id="30" creationId="{3E43657B-6702-FDE3-3756-C061D96D6B46}"/>
          </ac:picMkLst>
        </pc:picChg>
        <pc:picChg chg="mod">
          <ac:chgData name="Ahmed Zakaria" userId="629ed2064529fda5" providerId="LiveId" clId="{04D08B0F-BCCF-420C-BAA4-614A94B0B84F}" dt="2025-04-28T17:23:30.747" v="437"/>
          <ac:picMkLst>
            <pc:docMk/>
            <pc:sldMk cId="2896052844" sldId="273"/>
            <ac:picMk id="34" creationId="{257B8031-889E-2860-DE17-70BA16CE731A}"/>
          </ac:picMkLst>
        </pc:picChg>
        <pc:picChg chg="mod">
          <ac:chgData name="Ahmed Zakaria" userId="629ed2064529fda5" providerId="LiveId" clId="{04D08B0F-BCCF-420C-BAA4-614A94B0B84F}" dt="2025-04-28T17:23:30.747" v="437"/>
          <ac:picMkLst>
            <pc:docMk/>
            <pc:sldMk cId="2896052844" sldId="273"/>
            <ac:picMk id="35" creationId="{7088BAC7-D895-EAE6-CBC6-3A9AC98F9A02}"/>
          </ac:picMkLst>
        </pc:picChg>
        <pc:picChg chg="mod">
          <ac:chgData name="Ahmed Zakaria" userId="629ed2064529fda5" providerId="LiveId" clId="{04D08B0F-BCCF-420C-BAA4-614A94B0B84F}" dt="2025-04-28T17:23:30.747" v="437"/>
          <ac:picMkLst>
            <pc:docMk/>
            <pc:sldMk cId="2896052844" sldId="273"/>
            <ac:picMk id="36" creationId="{E8107D9C-D059-50BF-DEF3-1065FF5D9BE3}"/>
          </ac:picMkLst>
        </pc:picChg>
        <pc:picChg chg="mod">
          <ac:chgData name="Ahmed Zakaria" userId="629ed2064529fda5" providerId="LiveId" clId="{04D08B0F-BCCF-420C-BAA4-614A94B0B84F}" dt="2025-04-28T17:23:30.747" v="437"/>
          <ac:picMkLst>
            <pc:docMk/>
            <pc:sldMk cId="2896052844" sldId="273"/>
            <ac:picMk id="37" creationId="{882D2392-A1C1-9D56-76B5-E2A37429A9FE}"/>
          </ac:picMkLst>
        </pc:picChg>
      </pc:sldChg>
      <pc:sldChg chg="addSp delSp modSp new mod">
        <pc:chgData name="Ahmed Zakaria" userId="629ed2064529fda5" providerId="LiveId" clId="{04D08B0F-BCCF-420C-BAA4-614A94B0B84F}" dt="2025-05-11T13:20:20.514" v="5647" actId="20577"/>
        <pc:sldMkLst>
          <pc:docMk/>
          <pc:sldMk cId="1502892886" sldId="274"/>
        </pc:sldMkLst>
        <pc:spChg chg="del">
          <ac:chgData name="Ahmed Zakaria" userId="629ed2064529fda5" providerId="LiveId" clId="{04D08B0F-BCCF-420C-BAA4-614A94B0B84F}" dt="2025-04-28T17:37:20.181" v="452" actId="478"/>
          <ac:spMkLst>
            <pc:docMk/>
            <pc:sldMk cId="1502892886" sldId="274"/>
            <ac:spMk id="2" creationId="{E792F4AF-7163-791C-C1DB-62B756E47C62}"/>
          </ac:spMkLst>
        </pc:spChg>
        <pc:spChg chg="del">
          <ac:chgData name="Ahmed Zakaria" userId="629ed2064529fda5" providerId="LiveId" clId="{04D08B0F-BCCF-420C-BAA4-614A94B0B84F}" dt="2025-04-28T17:37:20.181" v="452" actId="478"/>
          <ac:spMkLst>
            <pc:docMk/>
            <pc:sldMk cId="1502892886" sldId="274"/>
            <ac:spMk id="3" creationId="{678ECA2C-D9DC-DC1B-6AF0-01C155FDDDC3}"/>
          </ac:spMkLst>
        </pc:spChg>
        <pc:spChg chg="add mod">
          <ac:chgData name="Ahmed Zakaria" userId="629ed2064529fda5" providerId="LiveId" clId="{04D08B0F-BCCF-420C-BAA4-614A94B0B84F}" dt="2025-05-01T10:10:26.029" v="3574" actId="14100"/>
          <ac:spMkLst>
            <pc:docMk/>
            <pc:sldMk cId="1502892886" sldId="274"/>
            <ac:spMk id="4" creationId="{6B12B329-302D-5B85-10BD-463B43537979}"/>
          </ac:spMkLst>
        </pc:spChg>
        <pc:spChg chg="add mod">
          <ac:chgData name="Ahmed Zakaria" userId="629ed2064529fda5" providerId="LiveId" clId="{04D08B0F-BCCF-420C-BAA4-614A94B0B84F}" dt="2025-05-11T13:20:20.514" v="5647" actId="20577"/>
          <ac:spMkLst>
            <pc:docMk/>
            <pc:sldMk cId="1502892886" sldId="274"/>
            <ac:spMk id="6" creationId="{E680F77E-6AD5-E751-E631-D9DE1AEC54A6}"/>
          </ac:spMkLst>
        </pc:spChg>
      </pc:sldChg>
      <pc:sldChg chg="delSp modSp new del mod">
        <pc:chgData name="Ahmed Zakaria" userId="629ed2064529fda5" providerId="LiveId" clId="{04D08B0F-BCCF-420C-BAA4-614A94B0B84F}" dt="2025-04-28T17:53:51.005" v="504" actId="47"/>
        <pc:sldMkLst>
          <pc:docMk/>
          <pc:sldMk cId="1397623140" sldId="275"/>
        </pc:sldMkLst>
        <pc:spChg chg="del mod">
          <ac:chgData name="Ahmed Zakaria" userId="629ed2064529fda5" providerId="LiveId" clId="{04D08B0F-BCCF-420C-BAA4-614A94B0B84F}" dt="2025-04-28T17:52:47.414" v="475" actId="478"/>
          <ac:spMkLst>
            <pc:docMk/>
            <pc:sldMk cId="1397623140" sldId="275"/>
            <ac:spMk id="2" creationId="{44A90986-A6A8-8200-CA1D-DF7C40BD8FF6}"/>
          </ac:spMkLst>
        </pc:spChg>
        <pc:spChg chg="del">
          <ac:chgData name="Ahmed Zakaria" userId="629ed2064529fda5" providerId="LiveId" clId="{04D08B0F-BCCF-420C-BAA4-614A94B0B84F}" dt="2025-04-28T17:52:47.414" v="475" actId="478"/>
          <ac:spMkLst>
            <pc:docMk/>
            <pc:sldMk cId="1397623140" sldId="275"/>
            <ac:spMk id="3" creationId="{CABD95C1-34D9-8D0D-76A8-D15B5366BD37}"/>
          </ac:spMkLst>
        </pc:spChg>
      </pc:sldChg>
      <pc:sldChg chg="addSp delSp modSp add mod">
        <pc:chgData name="Ahmed Zakaria" userId="629ed2064529fda5" providerId="LiveId" clId="{04D08B0F-BCCF-420C-BAA4-614A94B0B84F}" dt="2025-05-07T08:04:00.684" v="4971" actId="20577"/>
        <pc:sldMkLst>
          <pc:docMk/>
          <pc:sldMk cId="2917724796" sldId="275"/>
        </pc:sldMkLst>
        <pc:spChg chg="del">
          <ac:chgData name="Ahmed Zakaria" userId="629ed2064529fda5" providerId="LiveId" clId="{04D08B0F-BCCF-420C-BAA4-614A94B0B84F}" dt="2025-05-07T08:02:41.151" v="4951" actId="478"/>
          <ac:spMkLst>
            <pc:docMk/>
            <pc:sldMk cId="2917724796" sldId="275"/>
            <ac:spMk id="2" creationId="{00000000-0000-0000-0000-000000000000}"/>
          </ac:spMkLst>
        </pc:spChg>
        <pc:spChg chg="mod">
          <ac:chgData name="Ahmed Zakaria" userId="629ed2064529fda5" providerId="LiveId" clId="{04D08B0F-BCCF-420C-BAA4-614A94B0B84F}" dt="2025-05-07T08:04:00.684" v="4971" actId="20577"/>
          <ac:spMkLst>
            <pc:docMk/>
            <pc:sldMk cId="2917724796" sldId="275"/>
            <ac:spMk id="3" creationId="{00000000-0000-0000-0000-000000000000}"/>
          </ac:spMkLst>
        </pc:spChg>
        <pc:spChg chg="add del mod">
          <ac:chgData name="Ahmed Zakaria" userId="629ed2064529fda5" providerId="LiveId" clId="{04D08B0F-BCCF-420C-BAA4-614A94B0B84F}" dt="2025-05-07T08:02:45.005" v="4953" actId="478"/>
          <ac:spMkLst>
            <pc:docMk/>
            <pc:sldMk cId="2917724796" sldId="275"/>
            <ac:spMk id="5" creationId="{1ABB3EFD-1913-A20E-F779-0484C242EDB2}"/>
          </ac:spMkLst>
        </pc:spChg>
        <pc:spChg chg="add del mod">
          <ac:chgData name="Ahmed Zakaria" userId="629ed2064529fda5" providerId="LiveId" clId="{04D08B0F-BCCF-420C-BAA4-614A94B0B84F}" dt="2025-05-07T08:03:27.437" v="4959" actId="478"/>
          <ac:spMkLst>
            <pc:docMk/>
            <pc:sldMk cId="2917724796" sldId="275"/>
            <ac:spMk id="6" creationId="{47B228F0-503B-A5F8-6B10-8273E590FCE6}"/>
          </ac:spMkLst>
        </pc:spChg>
        <pc:spChg chg="add mod">
          <ac:chgData name="Ahmed Zakaria" userId="629ed2064529fda5" providerId="LiveId" clId="{04D08B0F-BCCF-420C-BAA4-614A94B0B84F}" dt="2025-05-07T08:03:28.869" v="4960"/>
          <ac:spMkLst>
            <pc:docMk/>
            <pc:sldMk cId="2917724796" sldId="275"/>
            <ac:spMk id="7" creationId="{C15B0F78-77E6-49BE-E741-1CEC1C77F01C}"/>
          </ac:spMkLst>
        </pc:spChg>
      </pc:sldChg>
      <pc:sldChg chg="addSp modSp add mod">
        <pc:chgData name="Ahmed Zakaria" userId="629ed2064529fda5" providerId="LiveId" clId="{04D08B0F-BCCF-420C-BAA4-614A94B0B84F}" dt="2025-05-07T07:45:04.583" v="4906" actId="14100"/>
        <pc:sldMkLst>
          <pc:docMk/>
          <pc:sldMk cId="3581880366" sldId="279"/>
        </pc:sldMkLst>
        <pc:spChg chg="add mod">
          <ac:chgData name="Ahmed Zakaria" userId="629ed2064529fda5" providerId="LiveId" clId="{04D08B0F-BCCF-420C-BAA4-614A94B0B84F}" dt="2025-05-07T07:45:04.583" v="4906" actId="14100"/>
          <ac:spMkLst>
            <pc:docMk/>
            <pc:sldMk cId="3581880366" sldId="279"/>
            <ac:spMk id="2" creationId="{F28F2DF8-0135-5930-185B-E2A0C35C4A56}"/>
          </ac:spMkLst>
        </pc:spChg>
        <pc:spChg chg="mod">
          <ac:chgData name="Ahmed Zakaria" userId="629ed2064529fda5" providerId="LiveId" clId="{04D08B0F-BCCF-420C-BAA4-614A94B0B84F}" dt="2025-05-01T02:26:52.219" v="3260"/>
          <ac:spMkLst>
            <pc:docMk/>
            <pc:sldMk cId="3581880366" sldId="279"/>
            <ac:spMk id="5" creationId="{00000000-0000-0000-0000-000000000000}"/>
          </ac:spMkLst>
        </pc:spChg>
        <pc:spChg chg="mod">
          <ac:chgData name="Ahmed Zakaria" userId="629ed2064529fda5" providerId="LiveId" clId="{04D08B0F-BCCF-420C-BAA4-614A94B0B84F}" dt="2025-05-01T02:28:49.828" v="3279" actId="14100"/>
          <ac:spMkLst>
            <pc:docMk/>
            <pc:sldMk cId="3581880366" sldId="279"/>
            <ac:spMk id="6" creationId="{00000000-0000-0000-0000-000000000000}"/>
          </ac:spMkLst>
        </pc:spChg>
        <pc:spChg chg="mod">
          <ac:chgData name="Ahmed Zakaria" userId="629ed2064529fda5" providerId="LiveId" clId="{04D08B0F-BCCF-420C-BAA4-614A94B0B84F}" dt="2025-05-01T02:29:14.396" v="3283" actId="14100"/>
          <ac:spMkLst>
            <pc:docMk/>
            <pc:sldMk cId="3581880366" sldId="279"/>
            <ac:spMk id="7" creationId="{00000000-0000-0000-0000-000000000000}"/>
          </ac:spMkLst>
        </pc:spChg>
        <pc:spChg chg="mod">
          <ac:chgData name="Ahmed Zakaria" userId="629ed2064529fda5" providerId="LiveId" clId="{04D08B0F-BCCF-420C-BAA4-614A94B0B84F}" dt="2025-05-01T02:29:01.832" v="3281" actId="14100"/>
          <ac:spMkLst>
            <pc:docMk/>
            <pc:sldMk cId="3581880366" sldId="279"/>
            <ac:spMk id="8" creationId="{00000000-0000-0000-0000-000000000000}"/>
          </ac:spMkLst>
        </pc:spChg>
        <pc:spChg chg="mod">
          <ac:chgData name="Ahmed Zakaria" userId="629ed2064529fda5" providerId="LiveId" clId="{04D08B0F-BCCF-420C-BAA4-614A94B0B84F}" dt="2025-05-01T02:29:24.764" v="3284" actId="20577"/>
          <ac:spMkLst>
            <pc:docMk/>
            <pc:sldMk cId="3581880366" sldId="279"/>
            <ac:spMk id="9" creationId="{00000000-0000-0000-0000-000000000000}"/>
          </ac:spMkLst>
        </pc:spChg>
        <pc:spChg chg="mod">
          <ac:chgData name="Ahmed Zakaria" userId="629ed2064529fda5" providerId="LiveId" clId="{04D08B0F-BCCF-420C-BAA4-614A94B0B84F}" dt="2025-05-01T02:27:04.507" v="3263"/>
          <ac:spMkLst>
            <pc:docMk/>
            <pc:sldMk cId="3581880366" sldId="279"/>
            <ac:spMk id="10" creationId="{00000000-0000-0000-0000-000000000000}"/>
          </ac:spMkLst>
        </pc:spChg>
        <pc:spChg chg="mod">
          <ac:chgData name="Ahmed Zakaria" userId="629ed2064529fda5" providerId="LiveId" clId="{04D08B0F-BCCF-420C-BAA4-614A94B0B84F}" dt="2025-05-01T02:27:41.151" v="3270" actId="14100"/>
          <ac:spMkLst>
            <pc:docMk/>
            <pc:sldMk cId="3581880366" sldId="279"/>
            <ac:spMk id="13" creationId="{00000000-0000-0000-0000-000000000000}"/>
          </ac:spMkLst>
        </pc:spChg>
        <pc:spChg chg="mod">
          <ac:chgData name="Ahmed Zakaria" userId="629ed2064529fda5" providerId="LiveId" clId="{04D08B0F-BCCF-420C-BAA4-614A94B0B84F}" dt="2025-05-01T02:27:34.947" v="3269" actId="1076"/>
          <ac:spMkLst>
            <pc:docMk/>
            <pc:sldMk cId="3581880366" sldId="279"/>
            <ac:spMk id="14" creationId="{00000000-0000-0000-0000-000000000000}"/>
          </ac:spMkLst>
        </pc:spChg>
        <pc:spChg chg="mod">
          <ac:chgData name="Ahmed Zakaria" userId="629ed2064529fda5" providerId="LiveId" clId="{04D08B0F-BCCF-420C-BAA4-614A94B0B84F}" dt="2025-05-01T02:27:44.269" v="3271" actId="1076"/>
          <ac:spMkLst>
            <pc:docMk/>
            <pc:sldMk cId="3581880366" sldId="279"/>
            <ac:spMk id="15" creationId="{00000000-0000-0000-0000-000000000000}"/>
          </ac:spMkLst>
        </pc:spChg>
        <pc:spChg chg="mod">
          <ac:chgData name="Ahmed Zakaria" userId="629ed2064529fda5" providerId="LiveId" clId="{04D08B0F-BCCF-420C-BAA4-614A94B0B84F}" dt="2025-05-01T02:27:59.982" v="3275" actId="1076"/>
          <ac:spMkLst>
            <pc:docMk/>
            <pc:sldMk cId="3581880366" sldId="279"/>
            <ac:spMk id="16" creationId="{00000000-0000-0000-0000-000000000000}"/>
          </ac:spMkLst>
        </pc:spChg>
        <pc:spChg chg="mod">
          <ac:chgData name="Ahmed Zakaria" userId="629ed2064529fda5" providerId="LiveId" clId="{04D08B0F-BCCF-420C-BAA4-614A94B0B84F}" dt="2025-05-01T02:27:18.915" v="3266" actId="1076"/>
          <ac:spMkLst>
            <pc:docMk/>
            <pc:sldMk cId="3581880366" sldId="279"/>
            <ac:spMk id="17" creationId="{00000000-0000-0000-0000-000000000000}"/>
          </ac:spMkLst>
        </pc:spChg>
        <pc:spChg chg="mod">
          <ac:chgData name="Ahmed Zakaria" userId="629ed2064529fda5" providerId="LiveId" clId="{04D08B0F-BCCF-420C-BAA4-614A94B0B84F}" dt="2025-05-01T02:27:51.500" v="3273" actId="1076"/>
          <ac:spMkLst>
            <pc:docMk/>
            <pc:sldMk cId="3581880366" sldId="279"/>
            <ac:spMk id="18" creationId="{00000000-0000-0000-0000-000000000000}"/>
          </ac:spMkLst>
        </pc:spChg>
      </pc:sldChg>
      <pc:sldChg chg="addSp modSp add mod">
        <pc:chgData name="Ahmed Zakaria" userId="629ed2064529fda5" providerId="LiveId" clId="{04D08B0F-BCCF-420C-BAA4-614A94B0B84F}" dt="2025-05-07T07:45:15.853" v="4909"/>
        <pc:sldMkLst>
          <pc:docMk/>
          <pc:sldMk cId="2600043589" sldId="285"/>
        </pc:sldMkLst>
        <pc:spChg chg="add mod">
          <ac:chgData name="Ahmed Zakaria" userId="629ed2064529fda5" providerId="LiveId" clId="{04D08B0F-BCCF-420C-BAA4-614A94B0B84F}" dt="2025-05-07T07:45:15.853" v="4909"/>
          <ac:spMkLst>
            <pc:docMk/>
            <pc:sldMk cId="2600043589" sldId="285"/>
            <ac:spMk id="2" creationId="{44B36CC7-316E-12B2-60E2-3F2145DB8F7F}"/>
          </ac:spMkLst>
        </pc:spChg>
        <pc:spChg chg="mod">
          <ac:chgData name="Ahmed Zakaria" userId="629ed2064529fda5" providerId="LiveId" clId="{04D08B0F-BCCF-420C-BAA4-614A94B0B84F}" dt="2025-05-07T06:23:17.874" v="4857" actId="20577"/>
          <ac:spMkLst>
            <pc:docMk/>
            <pc:sldMk cId="2600043589" sldId="285"/>
            <ac:spMk id="10" creationId="{00000000-0000-0000-0000-000000000000}"/>
          </ac:spMkLst>
        </pc:spChg>
        <pc:spChg chg="mod">
          <ac:chgData name="Ahmed Zakaria" userId="629ed2064529fda5" providerId="LiveId" clId="{04D08B0F-BCCF-420C-BAA4-614A94B0B84F}" dt="2025-05-07T06:23:22.023" v="4859" actId="20577"/>
          <ac:spMkLst>
            <pc:docMk/>
            <pc:sldMk cId="2600043589" sldId="285"/>
            <ac:spMk id="11" creationId="{00000000-0000-0000-0000-000000000000}"/>
          </ac:spMkLst>
        </pc:spChg>
        <pc:spChg chg="mod">
          <ac:chgData name="Ahmed Zakaria" userId="629ed2064529fda5" providerId="LiveId" clId="{04D08B0F-BCCF-420C-BAA4-614A94B0B84F}" dt="2025-05-01T02:31:44.871" v="3307" actId="20577"/>
          <ac:spMkLst>
            <pc:docMk/>
            <pc:sldMk cId="2600043589" sldId="285"/>
            <ac:spMk id="12" creationId="{00000000-0000-0000-0000-000000000000}"/>
          </ac:spMkLst>
        </pc:spChg>
      </pc:sldChg>
      <pc:sldChg chg="addSp delSp modSp add mod delAnim">
        <pc:chgData name="Ahmed Zakaria" userId="629ed2064529fda5" providerId="LiveId" clId="{04D08B0F-BCCF-420C-BAA4-614A94B0B84F}" dt="2025-05-07T07:45:09.568" v="4907"/>
        <pc:sldMkLst>
          <pc:docMk/>
          <pc:sldMk cId="2602011164" sldId="289"/>
        </pc:sldMkLst>
        <pc:spChg chg="mod">
          <ac:chgData name="Ahmed Zakaria" userId="629ed2064529fda5" providerId="LiveId" clId="{04D08B0F-BCCF-420C-BAA4-614A94B0B84F}" dt="2025-05-01T02:30:39.016" v="3297" actId="1076"/>
          <ac:spMkLst>
            <pc:docMk/>
            <pc:sldMk cId="2602011164" sldId="289"/>
            <ac:spMk id="4" creationId="{00000000-0000-0000-0000-000000000000}"/>
          </ac:spMkLst>
        </pc:spChg>
        <pc:spChg chg="del">
          <ac:chgData name="Ahmed Zakaria" userId="629ed2064529fda5" providerId="LiveId" clId="{04D08B0F-BCCF-420C-BAA4-614A94B0B84F}" dt="2025-05-01T02:29:54.516" v="3288" actId="478"/>
          <ac:spMkLst>
            <pc:docMk/>
            <pc:sldMk cId="2602011164" sldId="289"/>
            <ac:spMk id="9" creationId="{00000000-0000-0000-0000-000000000000}"/>
          </ac:spMkLst>
        </pc:spChg>
        <pc:spChg chg="add mod">
          <ac:chgData name="Ahmed Zakaria" userId="629ed2064529fda5" providerId="LiveId" clId="{04D08B0F-BCCF-420C-BAA4-614A94B0B84F}" dt="2025-05-07T07:45:09.568" v="4907"/>
          <ac:spMkLst>
            <pc:docMk/>
            <pc:sldMk cId="2602011164" sldId="289"/>
            <ac:spMk id="10" creationId="{A4C5639A-53F1-5721-8597-4100043D0FDC}"/>
          </ac:spMkLst>
        </pc:spChg>
        <pc:spChg chg="mod">
          <ac:chgData name="Ahmed Zakaria" userId="629ed2064529fda5" providerId="LiveId" clId="{04D08B0F-BCCF-420C-BAA4-614A94B0B84F}" dt="2025-05-01T02:30:20.870" v="3294" actId="1076"/>
          <ac:spMkLst>
            <pc:docMk/>
            <pc:sldMk cId="2602011164" sldId="289"/>
            <ac:spMk id="16" creationId="{00000000-0000-0000-0000-000000000000}"/>
          </ac:spMkLst>
        </pc:spChg>
        <pc:spChg chg="mod">
          <ac:chgData name="Ahmed Zakaria" userId="629ed2064529fda5" providerId="LiveId" clId="{04D08B0F-BCCF-420C-BAA4-614A94B0B84F}" dt="2025-05-01T02:30:13.829" v="3292" actId="1076"/>
          <ac:spMkLst>
            <pc:docMk/>
            <pc:sldMk cId="2602011164" sldId="289"/>
            <ac:spMk id="17" creationId="{00000000-0000-0000-0000-000000000000}"/>
          </ac:spMkLst>
        </pc:spChg>
        <pc:spChg chg="mod">
          <ac:chgData name="Ahmed Zakaria" userId="629ed2064529fda5" providerId="LiveId" clId="{04D08B0F-BCCF-420C-BAA4-614A94B0B84F}" dt="2025-05-01T02:30:10.770" v="3291" actId="1076"/>
          <ac:spMkLst>
            <pc:docMk/>
            <pc:sldMk cId="2602011164" sldId="289"/>
            <ac:spMk id="18" creationId="{00000000-0000-0000-0000-000000000000}"/>
          </ac:spMkLst>
        </pc:spChg>
        <pc:cxnChg chg="mod">
          <ac:chgData name="Ahmed Zakaria" userId="629ed2064529fda5" providerId="LiveId" clId="{04D08B0F-BCCF-420C-BAA4-614A94B0B84F}" dt="2025-05-01T02:30:34.500" v="3296" actId="14100"/>
          <ac:cxnSpMkLst>
            <pc:docMk/>
            <pc:sldMk cId="2602011164" sldId="289"/>
            <ac:cxnSpMk id="6" creationId="{00000000-0000-0000-0000-000000000000}"/>
          </ac:cxnSpMkLst>
        </pc:cxnChg>
        <pc:cxnChg chg="mod">
          <ac:chgData name="Ahmed Zakaria" userId="629ed2064529fda5" providerId="LiveId" clId="{04D08B0F-BCCF-420C-BAA4-614A94B0B84F}" dt="2025-05-01T02:30:52.920" v="3300" actId="14100"/>
          <ac:cxnSpMkLst>
            <pc:docMk/>
            <pc:sldMk cId="2602011164" sldId="289"/>
            <ac:cxnSpMk id="7" creationId="{00000000-0000-0000-0000-000000000000}"/>
          </ac:cxnSpMkLst>
        </pc:cxnChg>
        <pc:cxnChg chg="mod">
          <ac:chgData name="Ahmed Zakaria" userId="629ed2064529fda5" providerId="LiveId" clId="{04D08B0F-BCCF-420C-BAA4-614A94B0B84F}" dt="2025-05-01T02:30:44.562" v="3298" actId="1076"/>
          <ac:cxnSpMkLst>
            <pc:docMk/>
            <pc:sldMk cId="2602011164" sldId="289"/>
            <ac:cxnSpMk id="21" creationId="{00000000-0000-0000-0000-000000000000}"/>
          </ac:cxnSpMkLst>
        </pc:cxnChg>
      </pc:sldChg>
      <pc:sldChg chg="modSp add mod">
        <pc:chgData name="Ahmed Zakaria" userId="629ed2064529fda5" providerId="LiveId" clId="{04D08B0F-BCCF-420C-BAA4-614A94B0B84F}" dt="2025-05-01T02:36:12.367" v="3435" actId="20577"/>
        <pc:sldMkLst>
          <pc:docMk/>
          <pc:sldMk cId="3410531094" sldId="290"/>
        </pc:sldMkLst>
        <pc:spChg chg="mod">
          <ac:chgData name="Ahmed Zakaria" userId="629ed2064529fda5" providerId="LiveId" clId="{04D08B0F-BCCF-420C-BAA4-614A94B0B84F}" dt="2025-05-01T02:34:25.937" v="3352" actId="14100"/>
          <ac:spMkLst>
            <pc:docMk/>
            <pc:sldMk cId="3410531094" sldId="290"/>
            <ac:spMk id="4" creationId="{00000000-0000-0000-0000-000000000000}"/>
          </ac:spMkLst>
        </pc:spChg>
        <pc:spChg chg="mod">
          <ac:chgData name="Ahmed Zakaria" userId="629ed2064529fda5" providerId="LiveId" clId="{04D08B0F-BCCF-420C-BAA4-614A94B0B84F}" dt="2025-05-01T02:34:29.987" v="3353" actId="14100"/>
          <ac:spMkLst>
            <pc:docMk/>
            <pc:sldMk cId="3410531094" sldId="290"/>
            <ac:spMk id="5" creationId="{00000000-0000-0000-0000-000000000000}"/>
          </ac:spMkLst>
        </pc:spChg>
        <pc:spChg chg="mod">
          <ac:chgData name="Ahmed Zakaria" userId="629ed2064529fda5" providerId="LiveId" clId="{04D08B0F-BCCF-420C-BAA4-614A94B0B84F}" dt="2025-05-01T02:34:40.198" v="3357" actId="403"/>
          <ac:spMkLst>
            <pc:docMk/>
            <pc:sldMk cId="3410531094" sldId="290"/>
            <ac:spMk id="6" creationId="{00000000-0000-0000-0000-000000000000}"/>
          </ac:spMkLst>
        </pc:spChg>
        <pc:spChg chg="mod">
          <ac:chgData name="Ahmed Zakaria" userId="629ed2064529fda5" providerId="LiveId" clId="{04D08B0F-BCCF-420C-BAA4-614A94B0B84F}" dt="2025-05-01T02:33:36.799" v="3326" actId="1076"/>
          <ac:spMkLst>
            <pc:docMk/>
            <pc:sldMk cId="3410531094" sldId="290"/>
            <ac:spMk id="7" creationId="{00000000-0000-0000-0000-000000000000}"/>
          </ac:spMkLst>
        </pc:spChg>
        <pc:spChg chg="mod">
          <ac:chgData name="Ahmed Zakaria" userId="629ed2064529fda5" providerId="LiveId" clId="{04D08B0F-BCCF-420C-BAA4-614A94B0B84F}" dt="2025-05-01T02:34:33.513" v="3354" actId="14100"/>
          <ac:spMkLst>
            <pc:docMk/>
            <pc:sldMk cId="3410531094" sldId="290"/>
            <ac:spMk id="8" creationId="{00000000-0000-0000-0000-000000000000}"/>
          </ac:spMkLst>
        </pc:spChg>
        <pc:spChg chg="mod">
          <ac:chgData name="Ahmed Zakaria" userId="629ed2064529fda5" providerId="LiveId" clId="{04D08B0F-BCCF-420C-BAA4-614A94B0B84F}" dt="2025-05-01T02:33:42.016" v="3327" actId="14100"/>
          <ac:spMkLst>
            <pc:docMk/>
            <pc:sldMk cId="3410531094" sldId="290"/>
            <ac:spMk id="9" creationId="{00000000-0000-0000-0000-000000000000}"/>
          </ac:spMkLst>
        </pc:spChg>
        <pc:spChg chg="mod">
          <ac:chgData name="Ahmed Zakaria" userId="629ed2064529fda5" providerId="LiveId" clId="{04D08B0F-BCCF-420C-BAA4-614A94B0B84F}" dt="2025-05-01T02:34:48.370" v="3359" actId="14100"/>
          <ac:spMkLst>
            <pc:docMk/>
            <pc:sldMk cId="3410531094" sldId="290"/>
            <ac:spMk id="11" creationId="{00000000-0000-0000-0000-000000000000}"/>
          </ac:spMkLst>
        </pc:spChg>
        <pc:spChg chg="mod">
          <ac:chgData name="Ahmed Zakaria" userId="629ed2064529fda5" providerId="LiveId" clId="{04D08B0F-BCCF-420C-BAA4-614A94B0B84F}" dt="2025-05-01T02:35:34.137" v="3404" actId="14100"/>
          <ac:spMkLst>
            <pc:docMk/>
            <pc:sldMk cId="3410531094" sldId="290"/>
            <ac:spMk id="12" creationId="{00000000-0000-0000-0000-000000000000}"/>
          </ac:spMkLst>
        </pc:spChg>
        <pc:spChg chg="mod">
          <ac:chgData name="Ahmed Zakaria" userId="629ed2064529fda5" providerId="LiveId" clId="{04D08B0F-BCCF-420C-BAA4-614A94B0B84F}" dt="2025-05-01T02:36:12.367" v="3435" actId="20577"/>
          <ac:spMkLst>
            <pc:docMk/>
            <pc:sldMk cId="3410531094" sldId="290"/>
            <ac:spMk id="13" creationId="{00000000-0000-0000-0000-000000000000}"/>
          </ac:spMkLst>
        </pc:spChg>
      </pc:sldChg>
      <pc:sldChg chg="addSp delSp modSp add mod delAnim modAnim">
        <pc:chgData name="Ahmed Zakaria" userId="629ed2064529fda5" providerId="LiveId" clId="{04D08B0F-BCCF-420C-BAA4-614A94B0B84F}" dt="2025-05-06T13:29:44.609" v="4832" actId="14100"/>
        <pc:sldMkLst>
          <pc:docMk/>
          <pc:sldMk cId="950666" sldId="300"/>
        </pc:sldMkLst>
        <pc:spChg chg="del mod">
          <ac:chgData name="Ahmed Zakaria" userId="629ed2064529fda5" providerId="LiveId" clId="{04D08B0F-BCCF-420C-BAA4-614A94B0B84F}" dt="2025-05-01T02:24:10.114" v="3225" actId="478"/>
          <ac:spMkLst>
            <pc:docMk/>
            <pc:sldMk cId="950666" sldId="300"/>
            <ac:spMk id="2" creationId="{00000000-0000-0000-0000-000000000000}"/>
          </ac:spMkLst>
        </pc:spChg>
        <pc:spChg chg="add mod">
          <ac:chgData name="Ahmed Zakaria" userId="629ed2064529fda5" providerId="LiveId" clId="{04D08B0F-BCCF-420C-BAA4-614A94B0B84F}" dt="2025-05-01T02:24:06.818" v="3224" actId="20577"/>
          <ac:spMkLst>
            <pc:docMk/>
            <pc:sldMk cId="950666" sldId="300"/>
            <ac:spMk id="3" creationId="{C203E886-59F0-92F9-B98E-157C6CE31297}"/>
          </ac:spMkLst>
        </pc:spChg>
        <pc:spChg chg="mod">
          <ac:chgData name="Ahmed Zakaria" userId="629ed2064529fda5" providerId="LiveId" clId="{04D08B0F-BCCF-420C-BAA4-614A94B0B84F}" dt="2025-05-06T13:29:44.609" v="4832" actId="14100"/>
          <ac:spMkLst>
            <pc:docMk/>
            <pc:sldMk cId="950666" sldId="300"/>
            <ac:spMk id="9" creationId="{00000000-0000-0000-0000-000000000000}"/>
          </ac:spMkLst>
        </pc:spChg>
        <pc:spChg chg="add del mod">
          <ac:chgData name="Ahmed Zakaria" userId="629ed2064529fda5" providerId="LiveId" clId="{04D08B0F-BCCF-420C-BAA4-614A94B0B84F}" dt="2025-05-01T02:24:14.194" v="3226" actId="478"/>
          <ac:spMkLst>
            <pc:docMk/>
            <pc:sldMk cId="950666" sldId="300"/>
            <ac:spMk id="10" creationId="{86CF8A91-02E0-AB8E-EFC8-97FE2CBA5FE3}"/>
          </ac:spMkLst>
        </pc:spChg>
        <pc:spChg chg="add mod">
          <ac:chgData name="Ahmed Zakaria" userId="629ed2064529fda5" providerId="LiveId" clId="{04D08B0F-BCCF-420C-BAA4-614A94B0B84F}" dt="2025-05-01T02:24:56.981" v="3258" actId="20577"/>
          <ac:spMkLst>
            <pc:docMk/>
            <pc:sldMk cId="950666" sldId="300"/>
            <ac:spMk id="12" creationId="{42B42DC8-F6C6-A0B2-765B-3C3654A2E8CC}"/>
          </ac:spMkLst>
        </pc:spChg>
      </pc:sldChg>
      <pc:sldChg chg="addSp delSp modSp add mod">
        <pc:chgData name="Ahmed Zakaria" userId="629ed2064529fda5" providerId="LiveId" clId="{04D08B0F-BCCF-420C-BAA4-614A94B0B84F}" dt="2025-05-07T08:15:29.108" v="5143" actId="20577"/>
        <pc:sldMkLst>
          <pc:docMk/>
          <pc:sldMk cId="4125911230" sldId="309"/>
        </pc:sldMkLst>
        <pc:spChg chg="add mod">
          <ac:chgData name="Ahmed Zakaria" userId="629ed2064529fda5" providerId="LiveId" clId="{04D08B0F-BCCF-420C-BAA4-614A94B0B84F}" dt="2025-05-07T08:07:01.749" v="5014" actId="20577"/>
          <ac:spMkLst>
            <pc:docMk/>
            <pc:sldMk cId="4125911230" sldId="309"/>
            <ac:spMk id="2" creationId="{FEB961A5-7EDD-F2C0-FCE3-CE452EE4A11A}"/>
          </ac:spMkLst>
        </pc:spChg>
        <pc:spChg chg="mod">
          <ac:chgData name="Ahmed Zakaria" userId="629ed2064529fda5" providerId="LiveId" clId="{04D08B0F-BCCF-420C-BAA4-614A94B0B84F}" dt="2025-05-07T08:15:29.108" v="5143" actId="20577"/>
          <ac:spMkLst>
            <pc:docMk/>
            <pc:sldMk cId="4125911230" sldId="309"/>
            <ac:spMk id="5" creationId="{00000000-0000-0000-0000-000000000000}"/>
          </ac:spMkLst>
        </pc:spChg>
        <pc:spChg chg="del">
          <ac:chgData name="Ahmed Zakaria" userId="629ed2064529fda5" providerId="LiveId" clId="{04D08B0F-BCCF-420C-BAA4-614A94B0B84F}" dt="2025-05-07T08:06:33.484" v="4984" actId="478"/>
          <ac:spMkLst>
            <pc:docMk/>
            <pc:sldMk cId="4125911230" sldId="309"/>
            <ac:spMk id="7" creationId="{00000000-0000-0000-0000-000000000000}"/>
          </ac:spMkLst>
        </pc:spChg>
        <pc:picChg chg="mod">
          <ac:chgData name="Ahmed Zakaria" userId="629ed2064529fda5" providerId="LiveId" clId="{04D08B0F-BCCF-420C-BAA4-614A94B0B84F}" dt="2025-05-07T08:14:40.124" v="5130" actId="14100"/>
          <ac:picMkLst>
            <pc:docMk/>
            <pc:sldMk cId="4125911230" sldId="309"/>
            <ac:picMk id="6" creationId="{00000000-0000-0000-0000-000000000000}"/>
          </ac:picMkLst>
        </pc:picChg>
      </pc:sldChg>
      <pc:sldChg chg="modSp add mod">
        <pc:chgData name="Ahmed Zakaria" userId="629ed2064529fda5" providerId="LiveId" clId="{04D08B0F-BCCF-420C-BAA4-614A94B0B84F}" dt="2025-05-07T08:11:30.567" v="5041" actId="115"/>
        <pc:sldMkLst>
          <pc:docMk/>
          <pc:sldMk cId="4043670232" sldId="310"/>
        </pc:sldMkLst>
        <pc:spChg chg="mod">
          <ac:chgData name="Ahmed Zakaria" userId="629ed2064529fda5" providerId="LiveId" clId="{04D08B0F-BCCF-420C-BAA4-614A94B0B84F}" dt="2025-05-07T08:11:30.567" v="5041" actId="115"/>
          <ac:spMkLst>
            <pc:docMk/>
            <pc:sldMk cId="4043670232" sldId="310"/>
            <ac:spMk id="4" creationId="{00000000-0000-0000-0000-000000000000}"/>
          </ac:spMkLst>
        </pc:spChg>
      </pc:sldChg>
      <pc:sldChg chg="addSp delSp modSp add mod">
        <pc:chgData name="Ahmed Zakaria" userId="629ed2064529fda5" providerId="LiveId" clId="{04D08B0F-BCCF-420C-BAA4-614A94B0B84F}" dt="2025-05-07T08:33:37.031" v="5309" actId="14100"/>
        <pc:sldMkLst>
          <pc:docMk/>
          <pc:sldMk cId="3829674503" sldId="311"/>
        </pc:sldMkLst>
        <pc:spChg chg="mod">
          <ac:chgData name="Ahmed Zakaria" userId="629ed2064529fda5" providerId="LiveId" clId="{04D08B0F-BCCF-420C-BAA4-614A94B0B84F}" dt="2025-05-07T08:33:37.031" v="5309" actId="14100"/>
          <ac:spMkLst>
            <pc:docMk/>
            <pc:sldMk cId="3829674503" sldId="311"/>
            <ac:spMk id="3" creationId="{00000000-0000-0000-0000-000000000000}"/>
          </ac:spMkLst>
        </pc:spChg>
        <pc:spChg chg="mod">
          <ac:chgData name="Ahmed Zakaria" userId="629ed2064529fda5" providerId="LiveId" clId="{04D08B0F-BCCF-420C-BAA4-614A94B0B84F}" dt="2025-05-07T08:21:17.794" v="5157" actId="14100"/>
          <ac:spMkLst>
            <pc:docMk/>
            <pc:sldMk cId="3829674503" sldId="311"/>
            <ac:spMk id="17" creationId="{00000000-0000-0000-0000-000000000000}"/>
          </ac:spMkLst>
        </pc:spChg>
        <pc:spChg chg="add mod">
          <ac:chgData name="Ahmed Zakaria" userId="629ed2064529fda5" providerId="LiveId" clId="{04D08B0F-BCCF-420C-BAA4-614A94B0B84F}" dt="2025-05-07T08:29:14.402" v="5267" actId="20577"/>
          <ac:spMkLst>
            <pc:docMk/>
            <pc:sldMk cId="3829674503" sldId="311"/>
            <ac:spMk id="25" creationId="{A09376BE-FBC2-63B8-7D84-1C7A3516B5F6}"/>
          </ac:spMkLst>
        </pc:spChg>
        <pc:graphicFrameChg chg="mod">
          <ac:chgData name="Ahmed Zakaria" userId="629ed2064529fda5" providerId="LiveId" clId="{04D08B0F-BCCF-420C-BAA4-614A94B0B84F}" dt="2025-05-07T08:21:51.311" v="5158" actId="1076"/>
          <ac:graphicFrameMkLst>
            <pc:docMk/>
            <pc:sldMk cId="3829674503" sldId="311"/>
            <ac:graphicFrameMk id="5" creationId="{00000000-0000-0000-0000-000000000000}"/>
          </ac:graphicFrameMkLst>
        </pc:graphicFrameChg>
        <pc:graphicFrameChg chg="mod">
          <ac:chgData name="Ahmed Zakaria" userId="629ed2064529fda5" providerId="LiveId" clId="{04D08B0F-BCCF-420C-BAA4-614A94B0B84F}" dt="2025-05-07T08:21:51.311" v="5158" actId="1076"/>
          <ac:graphicFrameMkLst>
            <pc:docMk/>
            <pc:sldMk cId="3829674503" sldId="311"/>
            <ac:graphicFrameMk id="6" creationId="{00000000-0000-0000-0000-000000000000}"/>
          </ac:graphicFrameMkLst>
        </pc:graphicFrameChg>
        <pc:graphicFrameChg chg="mod">
          <ac:chgData name="Ahmed Zakaria" userId="629ed2064529fda5" providerId="LiveId" clId="{04D08B0F-BCCF-420C-BAA4-614A94B0B84F}" dt="2025-05-07T08:21:51.311" v="5158" actId="1076"/>
          <ac:graphicFrameMkLst>
            <pc:docMk/>
            <pc:sldMk cId="3829674503" sldId="311"/>
            <ac:graphicFrameMk id="7" creationId="{00000000-0000-0000-0000-000000000000}"/>
          </ac:graphicFrameMkLst>
        </pc:graphicFrameChg>
        <pc:graphicFrameChg chg="mod">
          <ac:chgData name="Ahmed Zakaria" userId="629ed2064529fda5" providerId="LiveId" clId="{04D08B0F-BCCF-420C-BAA4-614A94B0B84F}" dt="2025-05-07T08:21:51.311" v="5158" actId="1076"/>
          <ac:graphicFrameMkLst>
            <pc:docMk/>
            <pc:sldMk cId="3829674503" sldId="311"/>
            <ac:graphicFrameMk id="9" creationId="{00000000-0000-0000-0000-000000000000}"/>
          </ac:graphicFrameMkLst>
        </pc:graphicFrameChg>
        <pc:graphicFrameChg chg="mod">
          <ac:chgData name="Ahmed Zakaria" userId="629ed2064529fda5" providerId="LiveId" clId="{04D08B0F-BCCF-420C-BAA4-614A94B0B84F}" dt="2025-05-07T08:21:51.311" v="5158" actId="1076"/>
          <ac:graphicFrameMkLst>
            <pc:docMk/>
            <pc:sldMk cId="3829674503" sldId="311"/>
            <ac:graphicFrameMk id="11" creationId="{00000000-0000-0000-0000-000000000000}"/>
          </ac:graphicFrameMkLst>
        </pc:graphicFrameChg>
        <pc:picChg chg="add del mod">
          <ac:chgData name="Ahmed Zakaria" userId="629ed2064529fda5" providerId="LiveId" clId="{04D08B0F-BCCF-420C-BAA4-614A94B0B84F}" dt="2025-05-07T08:24:49.326" v="5217" actId="478"/>
          <ac:picMkLst>
            <pc:docMk/>
            <pc:sldMk cId="3829674503" sldId="311"/>
            <ac:picMk id="4" creationId="{00000000-0000-0000-0000-000000000000}"/>
          </ac:picMkLst>
        </pc:picChg>
        <pc:picChg chg="add del mod">
          <ac:chgData name="Ahmed Zakaria" userId="629ed2064529fda5" providerId="LiveId" clId="{04D08B0F-BCCF-420C-BAA4-614A94B0B84F}" dt="2025-05-07T08:24:49.009" v="5216" actId="478"/>
          <ac:picMkLst>
            <pc:docMk/>
            <pc:sldMk cId="3829674503" sldId="311"/>
            <ac:picMk id="8" creationId="{00000000-0000-0000-0000-000000000000}"/>
          </ac:picMkLst>
        </pc:picChg>
        <pc:picChg chg="mod">
          <ac:chgData name="Ahmed Zakaria" userId="629ed2064529fda5" providerId="LiveId" clId="{04D08B0F-BCCF-420C-BAA4-614A94B0B84F}" dt="2025-05-07T08:24:51.142" v="5221" actId="1076"/>
          <ac:picMkLst>
            <pc:docMk/>
            <pc:sldMk cId="3829674503" sldId="311"/>
            <ac:picMk id="12" creationId="{00000000-0000-0000-0000-000000000000}"/>
          </ac:picMkLst>
        </pc:picChg>
        <pc:cxnChg chg="mod">
          <ac:chgData name="Ahmed Zakaria" userId="629ed2064529fda5" providerId="LiveId" clId="{04D08B0F-BCCF-420C-BAA4-614A94B0B84F}" dt="2025-05-07T08:22:00.275" v="5159" actId="14100"/>
          <ac:cxnSpMkLst>
            <pc:docMk/>
            <pc:sldMk cId="3829674503" sldId="311"/>
            <ac:cxnSpMk id="13" creationId="{00000000-0000-0000-0000-000000000000}"/>
          </ac:cxnSpMkLst>
        </pc:cxnChg>
        <pc:cxnChg chg="mod">
          <ac:chgData name="Ahmed Zakaria" userId="629ed2064529fda5" providerId="LiveId" clId="{04D08B0F-BCCF-420C-BAA4-614A94B0B84F}" dt="2025-05-07T08:22:10.306" v="5161" actId="14100"/>
          <ac:cxnSpMkLst>
            <pc:docMk/>
            <pc:sldMk cId="3829674503" sldId="311"/>
            <ac:cxnSpMk id="14" creationId="{00000000-0000-0000-0000-000000000000}"/>
          </ac:cxnSpMkLst>
        </pc:cxnChg>
        <pc:cxnChg chg="mod">
          <ac:chgData name="Ahmed Zakaria" userId="629ed2064529fda5" providerId="LiveId" clId="{04D08B0F-BCCF-420C-BAA4-614A94B0B84F}" dt="2025-05-07T08:25:18.996" v="5225" actId="14100"/>
          <ac:cxnSpMkLst>
            <pc:docMk/>
            <pc:sldMk cId="3829674503" sldId="311"/>
            <ac:cxnSpMk id="15" creationId="{00000000-0000-0000-0000-000000000000}"/>
          </ac:cxnSpMkLst>
        </pc:cxnChg>
        <pc:cxnChg chg="add del mod">
          <ac:chgData name="Ahmed Zakaria" userId="629ed2064529fda5" providerId="LiveId" clId="{04D08B0F-BCCF-420C-BAA4-614A94B0B84F}" dt="2025-05-07T08:24:50.409" v="5220" actId="14100"/>
          <ac:cxnSpMkLst>
            <pc:docMk/>
            <pc:sldMk cId="3829674503" sldId="311"/>
            <ac:cxnSpMk id="18" creationId="{311A3CD8-F9B8-A5A8-38CE-46FF21DC0E81}"/>
          </ac:cxnSpMkLst>
        </pc:cxnChg>
        <pc:cxnChg chg="add mod">
          <ac:chgData name="Ahmed Zakaria" userId="629ed2064529fda5" providerId="LiveId" clId="{04D08B0F-BCCF-420C-BAA4-614A94B0B84F}" dt="2025-05-07T08:25:05.354" v="5224" actId="14100"/>
          <ac:cxnSpMkLst>
            <pc:docMk/>
            <pc:sldMk cId="3829674503" sldId="311"/>
            <ac:cxnSpMk id="22" creationId="{1E125E8F-5E5F-C57F-D21C-CE5566C9EE50}"/>
          </ac:cxnSpMkLst>
        </pc:cxnChg>
      </pc:sldChg>
      <pc:sldChg chg="addSp delSp modSp add mod">
        <pc:chgData name="Ahmed Zakaria" userId="629ed2064529fda5" providerId="LiveId" clId="{04D08B0F-BCCF-420C-BAA4-614A94B0B84F}" dt="2025-05-07T08:39:56.977" v="5369" actId="20577"/>
        <pc:sldMkLst>
          <pc:docMk/>
          <pc:sldMk cId="741970521" sldId="312"/>
        </pc:sldMkLst>
        <pc:spChg chg="add mod">
          <ac:chgData name="Ahmed Zakaria" userId="629ed2064529fda5" providerId="LiveId" clId="{04D08B0F-BCCF-420C-BAA4-614A94B0B84F}" dt="2025-05-07T08:39:56.977" v="5369" actId="20577"/>
          <ac:spMkLst>
            <pc:docMk/>
            <pc:sldMk cId="741970521" sldId="312"/>
            <ac:spMk id="2" creationId="{7D3B8B7D-DBB1-8330-2D9F-63A80C1B8BAC}"/>
          </ac:spMkLst>
        </pc:spChg>
        <pc:spChg chg="del mod">
          <ac:chgData name="Ahmed Zakaria" userId="629ed2064529fda5" providerId="LiveId" clId="{04D08B0F-BCCF-420C-BAA4-614A94B0B84F}" dt="2025-05-07T08:35:10.507" v="5327" actId="478"/>
          <ac:spMkLst>
            <pc:docMk/>
            <pc:sldMk cId="741970521" sldId="312"/>
            <ac:spMk id="3" creationId="{00000000-0000-0000-0000-000000000000}"/>
          </ac:spMkLst>
        </pc:spChg>
        <pc:spChg chg="mod">
          <ac:chgData name="Ahmed Zakaria" userId="629ed2064529fda5" providerId="LiveId" clId="{04D08B0F-BCCF-420C-BAA4-614A94B0B84F}" dt="2025-05-07T08:34:00.530" v="5314" actId="1037"/>
          <ac:spMkLst>
            <pc:docMk/>
            <pc:sldMk cId="741970521" sldId="312"/>
            <ac:spMk id="15" creationId="{00000000-0000-0000-0000-000000000000}"/>
          </ac:spMkLst>
        </pc:spChg>
        <pc:graphicFrameChg chg="mod">
          <ac:chgData name="Ahmed Zakaria" userId="629ed2064529fda5" providerId="LiveId" clId="{04D08B0F-BCCF-420C-BAA4-614A94B0B84F}" dt="2025-05-07T08:37:01.321" v="5348" actId="1076"/>
          <ac:graphicFrameMkLst>
            <pc:docMk/>
            <pc:sldMk cId="741970521" sldId="312"/>
            <ac:graphicFrameMk id="4" creationId="{00000000-0000-0000-0000-000000000000}"/>
          </ac:graphicFrameMkLst>
        </pc:graphicFrameChg>
        <pc:picChg chg="mod">
          <ac:chgData name="Ahmed Zakaria" userId="629ed2064529fda5" providerId="LiveId" clId="{04D08B0F-BCCF-420C-BAA4-614A94B0B84F}" dt="2025-05-07T08:37:07.385" v="5350" actId="14100"/>
          <ac:picMkLst>
            <pc:docMk/>
            <pc:sldMk cId="741970521" sldId="312"/>
            <ac:picMk id="5" creationId="{00000000-0000-0000-0000-000000000000}"/>
          </ac:picMkLst>
        </pc:picChg>
        <pc:cxnChg chg="mod">
          <ac:chgData name="Ahmed Zakaria" userId="629ed2064529fda5" providerId="LiveId" clId="{04D08B0F-BCCF-420C-BAA4-614A94B0B84F}" dt="2025-05-07T08:37:15.066" v="5351" actId="14100"/>
          <ac:cxnSpMkLst>
            <pc:docMk/>
            <pc:sldMk cId="741970521" sldId="312"/>
            <ac:cxnSpMk id="14" creationId="{00000000-0000-0000-0000-000000000000}"/>
          </ac:cxnSpMkLst>
        </pc:cxnChg>
      </pc:sldChg>
      <pc:sldChg chg="addSp delSp modSp add del mod">
        <pc:chgData name="Ahmed Zakaria" userId="629ed2064529fda5" providerId="LiveId" clId="{04D08B0F-BCCF-420C-BAA4-614A94B0B84F}" dt="2025-05-07T08:45:00.620" v="5412" actId="113"/>
        <pc:sldMkLst>
          <pc:docMk/>
          <pc:sldMk cId="2611019002" sldId="313"/>
        </pc:sldMkLst>
        <pc:spChg chg="add mod">
          <ac:chgData name="Ahmed Zakaria" userId="629ed2064529fda5" providerId="LiveId" clId="{04D08B0F-BCCF-420C-BAA4-614A94B0B84F}" dt="2025-05-07T08:45:00.620" v="5412" actId="113"/>
          <ac:spMkLst>
            <pc:docMk/>
            <pc:sldMk cId="2611019002" sldId="313"/>
            <ac:spMk id="2" creationId="{954C9A3C-1FCF-3125-1251-DDE9491F3C25}"/>
          </ac:spMkLst>
        </pc:spChg>
        <pc:spChg chg="mod">
          <ac:chgData name="Ahmed Zakaria" userId="629ed2064529fda5" providerId="LiveId" clId="{04D08B0F-BCCF-420C-BAA4-614A94B0B84F}" dt="2025-05-07T08:44:32.774" v="5407" actId="1037"/>
          <ac:spMkLst>
            <pc:docMk/>
            <pc:sldMk cId="2611019002" sldId="313"/>
            <ac:spMk id="16" creationId="{00000000-0000-0000-0000-000000000000}"/>
          </ac:spMkLst>
        </pc:spChg>
        <pc:spChg chg="del">
          <ac:chgData name="Ahmed Zakaria" userId="629ed2064529fda5" providerId="LiveId" clId="{04D08B0F-BCCF-420C-BAA4-614A94B0B84F}" dt="2025-05-07T08:43:50.475" v="5392" actId="478"/>
          <ac:spMkLst>
            <pc:docMk/>
            <pc:sldMk cId="2611019002" sldId="313"/>
            <ac:spMk id="18" creationId="{00000000-0000-0000-0000-000000000000}"/>
          </ac:spMkLst>
        </pc:spChg>
        <pc:grpChg chg="mod">
          <ac:chgData name="Ahmed Zakaria" userId="629ed2064529fda5" providerId="LiveId" clId="{04D08B0F-BCCF-420C-BAA4-614A94B0B84F}" dt="2025-05-07T08:43:39.131" v="5391" actId="1036"/>
          <ac:grpSpMkLst>
            <pc:docMk/>
            <pc:sldMk cId="2611019002" sldId="313"/>
            <ac:grpSpMk id="20" creationId="{00000000-0000-0000-0000-000000000000}"/>
          </ac:grpSpMkLst>
        </pc:grpChg>
        <pc:graphicFrameChg chg="mod">
          <ac:chgData name="Ahmed Zakaria" userId="629ed2064529fda5" providerId="LiveId" clId="{04D08B0F-BCCF-420C-BAA4-614A94B0B84F}" dt="2025-05-07T08:43:39.131" v="5391" actId="1036"/>
          <ac:graphicFrameMkLst>
            <pc:docMk/>
            <pc:sldMk cId="2611019002" sldId="313"/>
            <ac:graphicFrameMk id="28" creationId="{00000000-0000-0000-0000-000000000000}"/>
          </ac:graphicFrameMkLst>
        </pc:graphicFrameChg>
        <pc:picChg chg="mod">
          <ac:chgData name="Ahmed Zakaria" userId="629ed2064529fda5" providerId="LiveId" clId="{04D08B0F-BCCF-420C-BAA4-614A94B0B84F}" dt="2025-05-07T08:43:39.131" v="5391" actId="1036"/>
          <ac:picMkLst>
            <pc:docMk/>
            <pc:sldMk cId="2611019002" sldId="313"/>
            <ac:picMk id="19" creationId="{00000000-0000-0000-0000-000000000000}"/>
          </ac:picMkLst>
        </pc:picChg>
        <pc:picChg chg="mod">
          <ac:chgData name="Ahmed Zakaria" userId="629ed2064529fda5" providerId="LiveId" clId="{04D08B0F-BCCF-420C-BAA4-614A94B0B84F}" dt="2025-05-07T08:43:39.131" v="5391" actId="1036"/>
          <ac:picMkLst>
            <pc:docMk/>
            <pc:sldMk cId="2611019002" sldId="313"/>
            <ac:picMk id="29" creationId="{00000000-0000-0000-0000-000000000000}"/>
          </ac:picMkLst>
        </pc:picChg>
        <pc:picChg chg="mod">
          <ac:chgData name="Ahmed Zakaria" userId="629ed2064529fda5" providerId="LiveId" clId="{04D08B0F-BCCF-420C-BAA4-614A94B0B84F}" dt="2025-05-07T08:43:39.131" v="5391" actId="1036"/>
          <ac:picMkLst>
            <pc:docMk/>
            <pc:sldMk cId="2611019002" sldId="313"/>
            <ac:picMk id="30" creationId="{00000000-0000-0000-0000-000000000000}"/>
          </ac:picMkLst>
        </pc:picChg>
      </pc:sldChg>
      <pc:sldChg chg="addSp delSp modSp add del mod">
        <pc:chgData name="Ahmed Zakaria" userId="629ed2064529fda5" providerId="LiveId" clId="{04D08B0F-BCCF-420C-BAA4-614A94B0B84F}" dt="2025-05-07T08:48:07.612" v="5446" actId="113"/>
        <pc:sldMkLst>
          <pc:docMk/>
          <pc:sldMk cId="356060942" sldId="314"/>
        </pc:sldMkLst>
        <pc:spChg chg="add mod">
          <ac:chgData name="Ahmed Zakaria" userId="629ed2064529fda5" providerId="LiveId" clId="{04D08B0F-BCCF-420C-BAA4-614A94B0B84F}" dt="2025-05-07T08:48:07.612" v="5446" actId="113"/>
          <ac:spMkLst>
            <pc:docMk/>
            <pc:sldMk cId="356060942" sldId="314"/>
            <ac:spMk id="2" creationId="{D40FCCAE-7F6D-DBB8-C536-4CF1C94B2E17}"/>
          </ac:spMkLst>
        </pc:spChg>
        <pc:spChg chg="del">
          <ac:chgData name="Ahmed Zakaria" userId="629ed2064529fda5" providerId="LiveId" clId="{04D08B0F-BCCF-420C-BAA4-614A94B0B84F}" dt="2025-05-07T08:47:04.693" v="5437" actId="478"/>
          <ac:spMkLst>
            <pc:docMk/>
            <pc:sldMk cId="356060942" sldId="314"/>
            <ac:spMk id="16" creationId="{00000000-0000-0000-0000-000000000000}"/>
          </ac:spMkLst>
        </pc:spChg>
        <pc:spChg chg="mod">
          <ac:chgData name="Ahmed Zakaria" userId="629ed2064529fda5" providerId="LiveId" clId="{04D08B0F-BCCF-420C-BAA4-614A94B0B84F}" dt="2025-05-07T08:45:28.658" v="5419" actId="1035"/>
          <ac:spMkLst>
            <pc:docMk/>
            <pc:sldMk cId="356060942" sldId="314"/>
            <ac:spMk id="18" creationId="{00000000-0000-0000-0000-000000000000}"/>
          </ac:spMkLst>
        </pc:spChg>
        <pc:spChg chg="mod">
          <ac:chgData name="Ahmed Zakaria" userId="629ed2064529fda5" providerId="LiveId" clId="{04D08B0F-BCCF-420C-BAA4-614A94B0B84F}" dt="2025-05-07T08:46:43.993" v="5436" actId="14100"/>
          <ac:spMkLst>
            <pc:docMk/>
            <pc:sldMk cId="356060942" sldId="314"/>
            <ac:spMk id="33" creationId="{00000000-0000-0000-0000-000000000000}"/>
          </ac:spMkLst>
        </pc:spChg>
        <pc:grpChg chg="mod">
          <ac:chgData name="Ahmed Zakaria" userId="629ed2064529fda5" providerId="LiveId" clId="{04D08B0F-BCCF-420C-BAA4-614A94B0B84F}" dt="2025-05-07T08:46:36.978" v="5435" actId="14100"/>
          <ac:grpSpMkLst>
            <pc:docMk/>
            <pc:sldMk cId="356060942" sldId="314"/>
            <ac:grpSpMk id="31" creationId="{00000000-0000-0000-0000-000000000000}"/>
          </ac:grpSpMkLst>
        </pc:grpChg>
        <pc:graphicFrameChg chg="mod">
          <ac:chgData name="Ahmed Zakaria" userId="629ed2064529fda5" providerId="LiveId" clId="{04D08B0F-BCCF-420C-BAA4-614A94B0B84F}" dt="2025-05-07T08:45:53.322" v="5427" actId="1036"/>
          <ac:graphicFrameMkLst>
            <pc:docMk/>
            <pc:sldMk cId="356060942" sldId="314"/>
            <ac:graphicFrameMk id="40" creationId="{00000000-0000-0000-0000-000000000000}"/>
          </ac:graphicFrameMkLst>
        </pc:graphicFrameChg>
        <pc:picChg chg="mod">
          <ac:chgData name="Ahmed Zakaria" userId="629ed2064529fda5" providerId="LiveId" clId="{04D08B0F-BCCF-420C-BAA4-614A94B0B84F}" dt="2025-05-07T08:45:53.322" v="5427" actId="1036"/>
          <ac:picMkLst>
            <pc:docMk/>
            <pc:sldMk cId="356060942" sldId="314"/>
            <ac:picMk id="17" creationId="{00000000-0000-0000-0000-000000000000}"/>
          </ac:picMkLst>
        </pc:picChg>
        <pc:cxnChg chg="mod">
          <ac:chgData name="Ahmed Zakaria" userId="629ed2064529fda5" providerId="LiveId" clId="{04D08B0F-BCCF-420C-BAA4-614A94B0B84F}" dt="2025-05-07T08:45:53.322" v="5427" actId="1036"/>
          <ac:cxnSpMkLst>
            <pc:docMk/>
            <pc:sldMk cId="356060942" sldId="314"/>
            <ac:cxnSpMk id="41" creationId="{00000000-0000-0000-0000-000000000000}"/>
          </ac:cxnSpMkLst>
        </pc:cxnChg>
        <pc:cxnChg chg="mod">
          <ac:chgData name="Ahmed Zakaria" userId="629ed2064529fda5" providerId="LiveId" clId="{04D08B0F-BCCF-420C-BAA4-614A94B0B84F}" dt="2025-05-07T08:45:53.322" v="5427" actId="1036"/>
          <ac:cxnSpMkLst>
            <pc:docMk/>
            <pc:sldMk cId="356060942" sldId="314"/>
            <ac:cxnSpMk id="42" creationId="{00000000-0000-0000-0000-000000000000}"/>
          </ac:cxnSpMkLst>
        </pc:cxnChg>
      </pc:sldChg>
      <pc:sldChg chg="delSp modSp add del mod">
        <pc:chgData name="Ahmed Zakaria" userId="629ed2064529fda5" providerId="LiveId" clId="{04D08B0F-BCCF-420C-BAA4-614A94B0B84F}" dt="2025-05-07T08:57:55.128" v="5627" actId="47"/>
        <pc:sldMkLst>
          <pc:docMk/>
          <pc:sldMk cId="2134982291" sldId="315"/>
        </pc:sldMkLst>
        <pc:spChg chg="mod">
          <ac:chgData name="Ahmed Zakaria" userId="629ed2064529fda5" providerId="LiveId" clId="{04D08B0F-BCCF-420C-BAA4-614A94B0B84F}" dt="2025-05-07T08:57:24.421" v="5626" actId="20577"/>
          <ac:spMkLst>
            <pc:docMk/>
            <pc:sldMk cId="2134982291" sldId="315"/>
            <ac:spMk id="3" creationId="{00000000-0000-0000-0000-000000000000}"/>
          </ac:spMkLst>
        </pc:spChg>
        <pc:spChg chg="mod">
          <ac:chgData name="Ahmed Zakaria" userId="629ed2064529fda5" providerId="LiveId" clId="{04D08B0F-BCCF-420C-BAA4-614A94B0B84F}" dt="2025-05-07T08:56:12.166" v="5615" actId="20577"/>
          <ac:spMkLst>
            <pc:docMk/>
            <pc:sldMk cId="2134982291" sldId="315"/>
            <ac:spMk id="4" creationId="{00000000-0000-0000-0000-000000000000}"/>
          </ac:spMkLst>
        </pc:spChg>
        <pc:spChg chg="del mod">
          <ac:chgData name="Ahmed Zakaria" userId="629ed2064529fda5" providerId="LiveId" clId="{04D08B0F-BCCF-420C-BAA4-614A94B0B84F}" dt="2025-05-07T08:55:04.070" v="5592" actId="478"/>
          <ac:spMkLst>
            <pc:docMk/>
            <pc:sldMk cId="2134982291" sldId="315"/>
            <ac:spMk id="5" creationId="{00000000-0000-0000-0000-000000000000}"/>
          </ac:spMkLst>
        </pc:spChg>
        <pc:spChg chg="mod">
          <ac:chgData name="Ahmed Zakaria" userId="629ed2064529fda5" providerId="LiveId" clId="{04D08B0F-BCCF-420C-BAA4-614A94B0B84F}" dt="2025-05-07T08:48:23.329" v="5447" actId="1076"/>
          <ac:spMkLst>
            <pc:docMk/>
            <pc:sldMk cId="2134982291" sldId="315"/>
            <ac:spMk id="12" creationId="{00000000-0000-0000-0000-000000000000}"/>
          </ac:spMkLst>
        </pc:spChg>
        <pc:graphicFrameChg chg="mod">
          <ac:chgData name="Ahmed Zakaria" userId="629ed2064529fda5" providerId="LiveId" clId="{04D08B0F-BCCF-420C-BAA4-614A94B0B84F}" dt="2025-05-07T08:50:31.448" v="5488" actId="1076"/>
          <ac:graphicFrameMkLst>
            <pc:docMk/>
            <pc:sldMk cId="2134982291" sldId="315"/>
            <ac:graphicFrameMk id="7" creationId="{00000000-0000-0000-0000-000000000000}"/>
          </ac:graphicFrameMkLst>
        </pc:graphicFrameChg>
        <pc:picChg chg="mod">
          <ac:chgData name="Ahmed Zakaria" userId="629ed2064529fda5" providerId="LiveId" clId="{04D08B0F-BCCF-420C-BAA4-614A94B0B84F}" dt="2025-05-07T08:50:18.624" v="5486" actId="14100"/>
          <ac:picMkLst>
            <pc:docMk/>
            <pc:sldMk cId="2134982291" sldId="315"/>
            <ac:picMk id="8" creationId="{00000000-0000-0000-0000-000000000000}"/>
          </ac:picMkLst>
        </pc:picChg>
        <pc:cxnChg chg="mod">
          <ac:chgData name="Ahmed Zakaria" userId="629ed2064529fda5" providerId="LiveId" clId="{04D08B0F-BCCF-420C-BAA4-614A94B0B84F}" dt="2025-05-07T08:51:05.952" v="5497" actId="1076"/>
          <ac:cxnSpMkLst>
            <pc:docMk/>
            <pc:sldMk cId="2134982291" sldId="315"/>
            <ac:cxnSpMk id="9" creationId="{00000000-0000-0000-0000-000000000000}"/>
          </ac:cxnSpMkLst>
        </pc:cxnChg>
        <pc:cxnChg chg="mod">
          <ac:chgData name="Ahmed Zakaria" userId="629ed2064529fda5" providerId="LiveId" clId="{04D08B0F-BCCF-420C-BAA4-614A94B0B84F}" dt="2025-05-07T08:50:48.895" v="5493" actId="14100"/>
          <ac:cxnSpMkLst>
            <pc:docMk/>
            <pc:sldMk cId="2134982291" sldId="315"/>
            <ac:cxnSpMk id="11" creationId="{00000000-0000-0000-0000-000000000000}"/>
          </ac:cxnSpMkLst>
        </pc:cxnChg>
      </pc:sldChg>
      <pc:sldChg chg="add">
        <pc:chgData name="Ahmed Zakaria" userId="629ed2064529fda5" providerId="LiveId" clId="{04D08B0F-BCCF-420C-BAA4-614A94B0B84F}" dt="2025-04-30T18:51:05.600" v="2468"/>
        <pc:sldMkLst>
          <pc:docMk/>
          <pc:sldMk cId="3298180586" sldId="316"/>
        </pc:sldMkLst>
      </pc:sldChg>
      <pc:sldChg chg="add del ord">
        <pc:chgData name="Ahmed Zakaria" userId="629ed2064529fda5" providerId="LiveId" clId="{04D08B0F-BCCF-420C-BAA4-614A94B0B84F}" dt="2025-04-28T17:10:07.127" v="434" actId="47"/>
        <pc:sldMkLst>
          <pc:docMk/>
          <pc:sldMk cId="906333363" sldId="339"/>
        </pc:sldMkLst>
      </pc:sldChg>
      <pc:sldChg chg="addSp delSp modSp add del mod">
        <pc:chgData name="Ahmed Zakaria" userId="629ed2064529fda5" providerId="LiveId" clId="{04D08B0F-BCCF-420C-BAA4-614A94B0B84F}" dt="2025-05-07T08:58:48.443" v="5633" actId="47"/>
        <pc:sldMkLst>
          <pc:docMk/>
          <pc:sldMk cId="2855307182" sldId="407"/>
        </pc:sldMkLst>
        <pc:spChg chg="del mod">
          <ac:chgData name="Ahmed Zakaria" userId="629ed2064529fda5" providerId="LiveId" clId="{04D08B0F-BCCF-420C-BAA4-614A94B0B84F}" dt="2025-04-30T19:00:10.786" v="2475" actId="478"/>
          <ac:spMkLst>
            <pc:docMk/>
            <pc:sldMk cId="2855307182" sldId="407"/>
            <ac:spMk id="2" creationId="{F2B3D637-BEB3-E51E-69FA-A57EC05A26EB}"/>
          </ac:spMkLst>
        </pc:spChg>
        <pc:spChg chg="add del mod">
          <ac:chgData name="Ahmed Zakaria" userId="629ed2064529fda5" providerId="LiveId" clId="{04D08B0F-BCCF-420C-BAA4-614A94B0B84F}" dt="2025-04-30T19:00:13.359" v="2476" actId="478"/>
          <ac:spMkLst>
            <pc:docMk/>
            <pc:sldMk cId="2855307182" sldId="407"/>
            <ac:spMk id="4" creationId="{5E339596-7FE8-926C-F576-623ADD32EFF2}"/>
          </ac:spMkLst>
        </pc:spChg>
        <pc:picChg chg="mod">
          <ac:chgData name="Ahmed Zakaria" userId="629ed2064529fda5" providerId="LiveId" clId="{04D08B0F-BCCF-420C-BAA4-614A94B0B84F}" dt="2025-04-30T18:59:49.898" v="2471" actId="14100"/>
          <ac:picMkLst>
            <pc:docMk/>
            <pc:sldMk cId="2855307182" sldId="407"/>
            <ac:picMk id="1026" creationId="{F9C1294B-9710-F8C9-F5E6-FB1FC6BFEC52}"/>
          </ac:picMkLst>
        </pc:picChg>
      </pc:sldChg>
      <pc:sldChg chg="delSp modSp add del mod">
        <pc:chgData name="Ahmed Zakaria" userId="629ed2064529fda5" providerId="LiveId" clId="{04D08B0F-BCCF-420C-BAA4-614A94B0B84F}" dt="2025-05-07T08:58:42.941" v="5632" actId="47"/>
        <pc:sldMkLst>
          <pc:docMk/>
          <pc:sldMk cId="3619979671" sldId="408"/>
        </pc:sldMkLst>
        <pc:spChg chg="mod">
          <ac:chgData name="Ahmed Zakaria" userId="629ed2064529fda5" providerId="LiveId" clId="{04D08B0F-BCCF-420C-BAA4-614A94B0B84F}" dt="2025-04-30T19:02:14.212" v="2502" actId="1076"/>
          <ac:spMkLst>
            <pc:docMk/>
            <pc:sldMk cId="3619979671" sldId="408"/>
            <ac:spMk id="2" creationId="{2B46C3A2-1C46-6D15-2984-8CDA88ACB910}"/>
          </ac:spMkLst>
        </pc:spChg>
        <pc:spChg chg="mod">
          <ac:chgData name="Ahmed Zakaria" userId="629ed2064529fda5" providerId="LiveId" clId="{04D08B0F-BCCF-420C-BAA4-614A94B0B84F}" dt="2025-04-30T19:02:04.275" v="2499" actId="1036"/>
          <ac:spMkLst>
            <pc:docMk/>
            <pc:sldMk cId="3619979671" sldId="408"/>
            <ac:spMk id="3" creationId="{8C04643B-A9AC-E77D-D212-D8EEE0658EB3}"/>
          </ac:spMkLst>
        </pc:spChg>
        <pc:spChg chg="del">
          <ac:chgData name="Ahmed Zakaria" userId="629ed2064529fda5" providerId="LiveId" clId="{04D08B0F-BCCF-420C-BAA4-614A94B0B84F}" dt="2025-04-30T19:01:37.364" v="2478" actId="478"/>
          <ac:spMkLst>
            <pc:docMk/>
            <pc:sldMk cId="3619979671" sldId="408"/>
            <ac:spMk id="4" creationId="{BD31D025-8C90-EED9-8199-C1BA51E54AB5}"/>
          </ac:spMkLst>
        </pc:spChg>
      </pc:sldChg>
      <pc:sldChg chg="addSp delSp modSp add mod">
        <pc:chgData name="Ahmed Zakaria" userId="629ed2064529fda5" providerId="LiveId" clId="{04D08B0F-BCCF-420C-BAA4-614A94B0B84F}" dt="2025-05-06T13:28:50.359" v="4829" actId="14734"/>
        <pc:sldMkLst>
          <pc:docMk/>
          <pc:sldMk cId="723969240" sldId="418"/>
        </pc:sldMkLst>
        <pc:spChg chg="add del mod">
          <ac:chgData name="Ahmed Zakaria" userId="629ed2064529fda5" providerId="LiveId" clId="{04D08B0F-BCCF-420C-BAA4-614A94B0B84F}" dt="2025-05-01T02:40:28.326" v="3437" actId="478"/>
          <ac:spMkLst>
            <pc:docMk/>
            <pc:sldMk cId="723969240" sldId="418"/>
            <ac:spMk id="3" creationId="{9B9EE4E8-14F7-83F1-161B-073A1038F66E}"/>
          </ac:spMkLst>
        </pc:spChg>
        <pc:spChg chg="del">
          <ac:chgData name="Ahmed Zakaria" userId="629ed2064529fda5" providerId="LiveId" clId="{04D08B0F-BCCF-420C-BAA4-614A94B0B84F}" dt="2025-04-30T18:28:01.833" v="2395" actId="478"/>
          <ac:spMkLst>
            <pc:docMk/>
            <pc:sldMk cId="723969240" sldId="418"/>
            <ac:spMk id="4" creationId="{00000000-0000-0000-0000-000000000000}"/>
          </ac:spMkLst>
        </pc:spChg>
        <pc:spChg chg="del mod">
          <ac:chgData name="Ahmed Zakaria" userId="629ed2064529fda5" providerId="LiveId" clId="{04D08B0F-BCCF-420C-BAA4-614A94B0B84F}" dt="2025-05-01T02:40:35.240" v="3439" actId="478"/>
          <ac:spMkLst>
            <pc:docMk/>
            <pc:sldMk cId="723969240" sldId="418"/>
            <ac:spMk id="5" creationId="{00000000-0000-0000-0000-000000000000}"/>
          </ac:spMkLst>
        </pc:spChg>
        <pc:spChg chg="add mod">
          <ac:chgData name="Ahmed Zakaria" userId="629ed2064529fda5" providerId="LiveId" clId="{04D08B0F-BCCF-420C-BAA4-614A94B0B84F}" dt="2025-05-01T02:40:29.372" v="3438"/>
          <ac:spMkLst>
            <pc:docMk/>
            <pc:sldMk cId="723969240" sldId="418"/>
            <ac:spMk id="8" creationId="{47FA28AA-6D65-FAA8-42BD-9C4722875BB2}"/>
          </ac:spMkLst>
        </pc:spChg>
        <pc:graphicFrameChg chg="add del mod">
          <ac:chgData name="Ahmed Zakaria" userId="629ed2064529fda5" providerId="LiveId" clId="{04D08B0F-BCCF-420C-BAA4-614A94B0B84F}" dt="2025-05-01T01:53:52.029" v="2748" actId="478"/>
          <ac:graphicFrameMkLst>
            <pc:docMk/>
            <pc:sldMk cId="723969240" sldId="418"/>
            <ac:graphicFrameMk id="6" creationId="{38994FA4-06A8-7A28-1470-CFE2C9F52691}"/>
          </ac:graphicFrameMkLst>
        </pc:graphicFrameChg>
        <pc:graphicFrameChg chg="mod modGraphic">
          <ac:chgData name="Ahmed Zakaria" userId="629ed2064529fda5" providerId="LiveId" clId="{04D08B0F-BCCF-420C-BAA4-614A94B0B84F}" dt="2025-05-06T13:28:50.359" v="4829" actId="14734"/>
          <ac:graphicFrameMkLst>
            <pc:docMk/>
            <pc:sldMk cId="723969240" sldId="418"/>
            <ac:graphicFrameMk id="7" creationId="{00000000-0000-0000-0000-000000000000}"/>
          </ac:graphicFrameMkLst>
        </pc:graphicFrameChg>
        <pc:picChg chg="del">
          <ac:chgData name="Ahmed Zakaria" userId="629ed2064529fda5" providerId="LiveId" clId="{04D08B0F-BCCF-420C-BAA4-614A94B0B84F}" dt="2025-04-30T18:28:03.264" v="2396" actId="478"/>
          <ac:picMkLst>
            <pc:docMk/>
            <pc:sldMk cId="723969240" sldId="418"/>
            <ac:picMk id="1026" creationId="{00000000-0000-0000-0000-000000000000}"/>
          </ac:picMkLst>
        </pc:picChg>
      </pc:sldChg>
      <pc:sldChg chg="add">
        <pc:chgData name="Ahmed Zakaria" userId="629ed2064529fda5" providerId="LiveId" clId="{04D08B0F-BCCF-420C-BAA4-614A94B0B84F}" dt="2025-04-30T18:45:30.780" v="2464"/>
        <pc:sldMkLst>
          <pc:docMk/>
          <pc:sldMk cId="0" sldId="687"/>
        </pc:sldMkLst>
      </pc:sldChg>
      <pc:sldChg chg="addSp delSp modSp add mod">
        <pc:chgData name="Ahmed Zakaria" userId="629ed2064529fda5" providerId="LiveId" clId="{04D08B0F-BCCF-420C-BAA4-614A94B0B84F}" dt="2025-05-06T10:03:16.765" v="3893" actId="20577"/>
        <pc:sldMkLst>
          <pc:docMk/>
          <pc:sldMk cId="1800069464" sldId="3795"/>
        </pc:sldMkLst>
        <pc:spChg chg="del">
          <ac:chgData name="Ahmed Zakaria" userId="629ed2064529fda5" providerId="LiveId" clId="{04D08B0F-BCCF-420C-BAA4-614A94B0B84F}" dt="2025-04-28T17:53:04.742" v="477" actId="478"/>
          <ac:spMkLst>
            <pc:docMk/>
            <pc:sldMk cId="1800069464" sldId="3795"/>
            <ac:spMk id="2" creationId="{00000000-0000-0000-0000-000000000000}"/>
          </ac:spMkLst>
        </pc:spChg>
        <pc:spChg chg="mod">
          <ac:chgData name="Ahmed Zakaria" userId="629ed2064529fda5" providerId="LiveId" clId="{04D08B0F-BCCF-420C-BAA4-614A94B0B84F}" dt="2025-05-06T10:03:16.765" v="3893" actId="20577"/>
          <ac:spMkLst>
            <pc:docMk/>
            <pc:sldMk cId="1800069464" sldId="3795"/>
            <ac:spMk id="3" creationId="{5C5EB085-C3F9-D0D2-F5A3-90AD70B90838}"/>
          </ac:spMkLst>
        </pc:spChg>
        <pc:spChg chg="add mod">
          <ac:chgData name="Ahmed Zakaria" userId="629ed2064529fda5" providerId="LiveId" clId="{04D08B0F-BCCF-420C-BAA4-614A94B0B84F}" dt="2025-04-28T17:53:10.605" v="483" actId="20577"/>
          <ac:spMkLst>
            <pc:docMk/>
            <pc:sldMk cId="1800069464" sldId="3795"/>
            <ac:spMk id="4" creationId="{6006F49B-2B78-43BE-DAD3-79DD4371B67A}"/>
          </ac:spMkLst>
        </pc:spChg>
        <pc:graphicFrameChg chg="mod">
          <ac:chgData name="Ahmed Zakaria" userId="629ed2064529fda5" providerId="LiveId" clId="{04D08B0F-BCCF-420C-BAA4-614A94B0B84F}" dt="2025-05-06T10:02:55.465" v="3889" actId="403"/>
          <ac:graphicFrameMkLst>
            <pc:docMk/>
            <pc:sldMk cId="1800069464" sldId="3795"/>
            <ac:graphicFrameMk id="110" creationId="{ABB3ECBC-B933-D202-F251-D22B28957B37}"/>
          </ac:graphicFrameMkLst>
        </pc:graphicFrameChg>
      </pc:sldChg>
      <pc:sldChg chg="addSp delSp modSp add mod">
        <pc:chgData name="Ahmed Zakaria" userId="629ed2064529fda5" providerId="LiveId" clId="{04D08B0F-BCCF-420C-BAA4-614A94B0B84F}" dt="2025-05-11T13:44:33.377" v="5699" actId="20577"/>
        <pc:sldMkLst>
          <pc:docMk/>
          <pc:sldMk cId="1487878128" sldId="3796"/>
        </pc:sldMkLst>
        <pc:spChg chg="add mod">
          <ac:chgData name="Ahmed Zakaria" userId="629ed2064529fda5" providerId="LiveId" clId="{04D08B0F-BCCF-420C-BAA4-614A94B0B84F}" dt="2025-04-30T18:18:25.045" v="2347"/>
          <ac:spMkLst>
            <pc:docMk/>
            <pc:sldMk cId="1487878128" sldId="3796"/>
            <ac:spMk id="2" creationId="{674E3904-E914-B7F0-7A74-D3ED61516C77}"/>
          </ac:spMkLst>
        </pc:spChg>
        <pc:spChg chg="mod">
          <ac:chgData name="Ahmed Zakaria" userId="629ed2064529fda5" providerId="LiveId" clId="{04D08B0F-BCCF-420C-BAA4-614A94B0B84F}" dt="2025-05-11T13:44:33.377" v="5699" actId="20577"/>
          <ac:spMkLst>
            <pc:docMk/>
            <pc:sldMk cId="1487878128" sldId="3796"/>
            <ac:spMk id="3" creationId="{5123BCE8-3329-687A-9BA0-843836B0C3D8}"/>
          </ac:spMkLst>
        </pc:spChg>
        <pc:spChg chg="del">
          <ac:chgData name="Ahmed Zakaria" userId="629ed2064529fda5" providerId="LiveId" clId="{04D08B0F-BCCF-420C-BAA4-614A94B0B84F}" dt="2025-04-30T18:18:24.294" v="2346" actId="478"/>
          <ac:spMkLst>
            <pc:docMk/>
            <pc:sldMk cId="1487878128" sldId="3796"/>
            <ac:spMk id="4" creationId="{13503093-2BD8-C7F2-1400-FED6770592D2}"/>
          </ac:spMkLst>
        </pc:spChg>
      </pc:sldChg>
      <pc:sldChg chg="addSp delSp modSp add mod">
        <pc:chgData name="Ahmed Zakaria" userId="629ed2064529fda5" providerId="LiveId" clId="{04D08B0F-BCCF-420C-BAA4-614A94B0B84F}" dt="2025-05-06T12:00:43.537" v="4738" actId="113"/>
        <pc:sldMkLst>
          <pc:docMk/>
          <pc:sldMk cId="1580861794" sldId="3797"/>
        </pc:sldMkLst>
        <pc:spChg chg="add del mod">
          <ac:chgData name="Ahmed Zakaria" userId="629ed2064529fda5" providerId="LiveId" clId="{04D08B0F-BCCF-420C-BAA4-614A94B0B84F}" dt="2025-04-30T18:18:49.535" v="2356"/>
          <ac:spMkLst>
            <pc:docMk/>
            <pc:sldMk cId="1580861794" sldId="3797"/>
            <ac:spMk id="2" creationId="{5D373C0B-5D99-06F9-6E8A-F06925AD4918}"/>
          </ac:spMkLst>
        </pc:spChg>
        <pc:spChg chg="mod">
          <ac:chgData name="Ahmed Zakaria" userId="629ed2064529fda5" providerId="LiveId" clId="{04D08B0F-BCCF-420C-BAA4-614A94B0B84F}" dt="2025-05-06T12:00:43.537" v="4738" actId="113"/>
          <ac:spMkLst>
            <pc:docMk/>
            <pc:sldMk cId="1580861794" sldId="3797"/>
            <ac:spMk id="3" creationId="{5123BCE8-3329-687A-9BA0-843836B0C3D8}"/>
          </ac:spMkLst>
        </pc:spChg>
        <pc:spChg chg="add del">
          <ac:chgData name="Ahmed Zakaria" userId="629ed2064529fda5" providerId="LiveId" clId="{04D08B0F-BCCF-420C-BAA4-614A94B0B84F}" dt="2025-04-30T18:20:16.021" v="2371" actId="478"/>
          <ac:spMkLst>
            <pc:docMk/>
            <pc:sldMk cId="1580861794" sldId="3797"/>
            <ac:spMk id="4" creationId="{13503093-2BD8-C7F2-1400-FED6770592D2}"/>
          </ac:spMkLst>
        </pc:spChg>
        <pc:spChg chg="add mod">
          <ac:chgData name="Ahmed Zakaria" userId="629ed2064529fda5" providerId="LiveId" clId="{04D08B0F-BCCF-420C-BAA4-614A94B0B84F}" dt="2025-04-30T18:20:16.852" v="2372"/>
          <ac:spMkLst>
            <pc:docMk/>
            <pc:sldMk cId="1580861794" sldId="3797"/>
            <ac:spMk id="5" creationId="{49C34A76-29FB-2A59-95F3-6CDF2E62835F}"/>
          </ac:spMkLst>
        </pc:spChg>
      </pc:sldChg>
      <pc:sldChg chg="addSp delSp modSp add mod ord">
        <pc:chgData name="Ahmed Zakaria" userId="629ed2064529fda5" providerId="LiveId" clId="{04D08B0F-BCCF-420C-BAA4-614A94B0B84F}" dt="2025-05-11T13:48:02.211" v="5731" actId="20577"/>
        <pc:sldMkLst>
          <pc:docMk/>
          <pc:sldMk cId="1607568680" sldId="3798"/>
        </pc:sldMkLst>
        <pc:spChg chg="add mod">
          <ac:chgData name="Ahmed Zakaria" userId="629ed2064529fda5" providerId="LiveId" clId="{04D08B0F-BCCF-420C-BAA4-614A94B0B84F}" dt="2025-04-30T18:18:30.108" v="2349"/>
          <ac:spMkLst>
            <pc:docMk/>
            <pc:sldMk cId="1607568680" sldId="3798"/>
            <ac:spMk id="2" creationId="{FCBC1306-92D5-E2E8-F348-91EE2BDF6DD5}"/>
          </ac:spMkLst>
        </pc:spChg>
        <pc:spChg chg="mod">
          <ac:chgData name="Ahmed Zakaria" userId="629ed2064529fda5" providerId="LiveId" clId="{04D08B0F-BCCF-420C-BAA4-614A94B0B84F}" dt="2025-05-11T13:48:02.211" v="5731" actId="20577"/>
          <ac:spMkLst>
            <pc:docMk/>
            <pc:sldMk cId="1607568680" sldId="3798"/>
            <ac:spMk id="3" creationId="{5123BCE8-3329-687A-9BA0-843836B0C3D8}"/>
          </ac:spMkLst>
        </pc:spChg>
        <pc:spChg chg="del">
          <ac:chgData name="Ahmed Zakaria" userId="629ed2064529fda5" providerId="LiveId" clId="{04D08B0F-BCCF-420C-BAA4-614A94B0B84F}" dt="2025-04-30T18:18:29.103" v="2348" actId="478"/>
          <ac:spMkLst>
            <pc:docMk/>
            <pc:sldMk cId="1607568680" sldId="3798"/>
            <ac:spMk id="4" creationId="{13503093-2BD8-C7F2-1400-FED6770592D2}"/>
          </ac:spMkLst>
        </pc:spChg>
      </pc:sldChg>
      <pc:sldChg chg="modSp add mod">
        <pc:chgData name="Ahmed Zakaria" userId="629ed2064529fda5" providerId="LiveId" clId="{04D08B0F-BCCF-420C-BAA4-614A94B0B84F}" dt="2025-05-06T12:02:22.537" v="4742" actId="11"/>
        <pc:sldMkLst>
          <pc:docMk/>
          <pc:sldMk cId="3736988167" sldId="3799"/>
        </pc:sldMkLst>
        <pc:spChg chg="mod">
          <ac:chgData name="Ahmed Zakaria" userId="629ed2064529fda5" providerId="LiveId" clId="{04D08B0F-BCCF-420C-BAA4-614A94B0B84F}" dt="2025-04-30T18:20:35.560" v="2374" actId="1582"/>
          <ac:spMkLst>
            <pc:docMk/>
            <pc:sldMk cId="3736988167" sldId="3799"/>
            <ac:spMk id="2" creationId="{84848878-9127-CC98-234F-A49761BEC82A}"/>
          </ac:spMkLst>
        </pc:spChg>
        <pc:spChg chg="mod">
          <ac:chgData name="Ahmed Zakaria" userId="629ed2064529fda5" providerId="LiveId" clId="{04D08B0F-BCCF-420C-BAA4-614A94B0B84F}" dt="2025-05-06T12:02:22.537" v="4742" actId="11"/>
          <ac:spMkLst>
            <pc:docMk/>
            <pc:sldMk cId="3736988167" sldId="3799"/>
            <ac:spMk id="4" creationId="{17A60B70-384E-BA89-DF9F-ABB7E881558C}"/>
          </ac:spMkLst>
        </pc:spChg>
      </pc:sldChg>
      <pc:sldChg chg="addSp delSp modSp add mod">
        <pc:chgData name="Ahmed Zakaria" userId="629ed2064529fda5" providerId="LiveId" clId="{04D08B0F-BCCF-420C-BAA4-614A94B0B84F}" dt="2025-05-06T12:08:40.115" v="4759" actId="113"/>
        <pc:sldMkLst>
          <pc:docMk/>
          <pc:sldMk cId="2802960226" sldId="3800"/>
        </pc:sldMkLst>
        <pc:spChg chg="add mod">
          <ac:chgData name="Ahmed Zakaria" userId="629ed2064529fda5" providerId="LiveId" clId="{04D08B0F-BCCF-420C-BAA4-614A94B0B84F}" dt="2025-04-30T18:19:51.815" v="2362" actId="14100"/>
          <ac:spMkLst>
            <pc:docMk/>
            <pc:sldMk cId="2802960226" sldId="3800"/>
            <ac:spMk id="2" creationId="{D8C95E5B-4D23-82EF-F70D-9B719A6A74C3}"/>
          </ac:spMkLst>
        </pc:spChg>
        <pc:spChg chg="mod">
          <ac:chgData name="Ahmed Zakaria" userId="629ed2064529fda5" providerId="LiveId" clId="{04D08B0F-BCCF-420C-BAA4-614A94B0B84F}" dt="2025-05-06T12:08:40.115" v="4759" actId="113"/>
          <ac:spMkLst>
            <pc:docMk/>
            <pc:sldMk cId="2802960226" sldId="3800"/>
            <ac:spMk id="5" creationId="{AB209009-04D2-76E1-0E9C-08C01FA1C59D}"/>
          </ac:spMkLst>
        </pc:spChg>
        <pc:spChg chg="del">
          <ac:chgData name="Ahmed Zakaria" userId="629ed2064529fda5" providerId="LiveId" clId="{04D08B0F-BCCF-420C-BAA4-614A94B0B84F}" dt="2025-04-30T18:19:09.231" v="2358" actId="478"/>
          <ac:spMkLst>
            <pc:docMk/>
            <pc:sldMk cId="2802960226" sldId="3800"/>
            <ac:spMk id="6" creationId="{595BB822-B19C-4AEA-19EF-40EBEAB0E6C3}"/>
          </ac:spMkLst>
        </pc:spChg>
        <pc:spChg chg="mod">
          <ac:chgData name="Ahmed Zakaria" userId="629ed2064529fda5" providerId="LiveId" clId="{04D08B0F-BCCF-420C-BAA4-614A94B0B84F}" dt="2025-04-30T18:19:59.405" v="2370" actId="1035"/>
          <ac:spMkLst>
            <pc:docMk/>
            <pc:sldMk cId="2802960226" sldId="3800"/>
            <ac:spMk id="7" creationId="{7F9B0A9B-A0C2-A9EC-DA42-D4D7926B952B}"/>
          </ac:spMkLst>
        </pc:spChg>
      </pc:sldChg>
      <pc:sldChg chg="addSp delSp modSp add mod">
        <pc:chgData name="Ahmed Zakaria" userId="629ed2064529fda5" providerId="LiveId" clId="{04D08B0F-BCCF-420C-BAA4-614A94B0B84F}" dt="2025-05-06T12:09:25.718" v="4760" actId="108"/>
        <pc:sldMkLst>
          <pc:docMk/>
          <pc:sldMk cId="0" sldId="3801"/>
        </pc:sldMkLst>
        <pc:spChg chg="add mod">
          <ac:chgData name="Ahmed Zakaria" userId="629ed2064529fda5" providerId="LiveId" clId="{04D08B0F-BCCF-420C-BAA4-614A94B0B84F}" dt="2025-04-30T18:20:55.960" v="2376"/>
          <ac:spMkLst>
            <pc:docMk/>
            <pc:sldMk cId="0" sldId="3801"/>
            <ac:spMk id="2" creationId="{40CBCE13-A8D9-FE6E-D7C3-C1C8540DE835}"/>
          </ac:spMkLst>
        </pc:spChg>
        <pc:spChg chg="mod">
          <ac:chgData name="Ahmed Zakaria" userId="629ed2064529fda5" providerId="LiveId" clId="{04D08B0F-BCCF-420C-BAA4-614A94B0B84F}" dt="2025-05-06T12:09:25.718" v="4760" actId="108"/>
          <ac:spMkLst>
            <pc:docMk/>
            <pc:sldMk cId="0" sldId="3801"/>
            <ac:spMk id="5" creationId="{AB209009-04D2-76E1-0E9C-08C01FA1C59D}"/>
          </ac:spMkLst>
        </pc:spChg>
        <pc:spChg chg="del">
          <ac:chgData name="Ahmed Zakaria" userId="629ed2064529fda5" providerId="LiveId" clId="{04D08B0F-BCCF-420C-BAA4-614A94B0B84F}" dt="2025-04-30T18:20:54.872" v="2375" actId="478"/>
          <ac:spMkLst>
            <pc:docMk/>
            <pc:sldMk cId="0" sldId="3801"/>
            <ac:spMk id="6" creationId="{595BB822-B19C-4AEA-19EF-40EBEAB0E6C3}"/>
          </ac:spMkLst>
        </pc:spChg>
        <pc:spChg chg="mod">
          <ac:chgData name="Ahmed Zakaria" userId="629ed2064529fda5" providerId="LiveId" clId="{04D08B0F-BCCF-420C-BAA4-614A94B0B84F}" dt="2025-04-30T18:21:27.804" v="2383" actId="1036"/>
          <ac:spMkLst>
            <pc:docMk/>
            <pc:sldMk cId="0" sldId="3801"/>
            <ac:spMk id="7" creationId="{7F9B0A9B-A0C2-A9EC-DA42-D4D7926B952B}"/>
          </ac:spMkLst>
        </pc:spChg>
      </pc:sldChg>
      <pc:sldChg chg="addSp delSp modSp add mod">
        <pc:chgData name="Ahmed Zakaria" userId="629ed2064529fda5" providerId="LiveId" clId="{04D08B0F-BCCF-420C-BAA4-614A94B0B84F}" dt="2025-05-06T13:23:27.747" v="4800" actId="207"/>
        <pc:sldMkLst>
          <pc:docMk/>
          <pc:sldMk cId="1469231556" sldId="3804"/>
        </pc:sldMkLst>
        <pc:spChg chg="add mod">
          <ac:chgData name="Ahmed Zakaria" userId="629ed2064529fda5" providerId="LiveId" clId="{04D08B0F-BCCF-420C-BAA4-614A94B0B84F}" dt="2025-04-30T18:21:51.192" v="2389"/>
          <ac:spMkLst>
            <pc:docMk/>
            <pc:sldMk cId="1469231556" sldId="3804"/>
            <ac:spMk id="2" creationId="{D4FEB9CA-ABB2-A24C-1696-62F140724EA1}"/>
          </ac:spMkLst>
        </pc:spChg>
        <pc:spChg chg="mod">
          <ac:chgData name="Ahmed Zakaria" userId="629ed2064529fda5" providerId="LiveId" clId="{04D08B0F-BCCF-420C-BAA4-614A94B0B84F}" dt="2025-05-06T13:23:27.747" v="4800" actId="207"/>
          <ac:spMkLst>
            <pc:docMk/>
            <pc:sldMk cId="1469231556" sldId="3804"/>
            <ac:spMk id="5" creationId="{AB209009-04D2-76E1-0E9C-08C01FA1C59D}"/>
          </ac:spMkLst>
        </pc:spChg>
        <pc:spChg chg="del">
          <ac:chgData name="Ahmed Zakaria" userId="629ed2064529fda5" providerId="LiveId" clId="{04D08B0F-BCCF-420C-BAA4-614A94B0B84F}" dt="2025-04-30T18:21:50.092" v="2388" actId="478"/>
          <ac:spMkLst>
            <pc:docMk/>
            <pc:sldMk cId="1469231556" sldId="3804"/>
            <ac:spMk id="6" creationId="{595BB822-B19C-4AEA-19EF-40EBEAB0E6C3}"/>
          </ac:spMkLst>
        </pc:spChg>
      </pc:sldChg>
      <pc:sldChg chg="addSp delSp modSp add mod">
        <pc:chgData name="Ahmed Zakaria" userId="629ed2064529fda5" providerId="LiveId" clId="{04D08B0F-BCCF-420C-BAA4-614A94B0B84F}" dt="2025-05-01T02:21:48.326" v="3215" actId="12385"/>
        <pc:sldMkLst>
          <pc:docMk/>
          <pc:sldMk cId="1894625971" sldId="3805"/>
        </pc:sldMkLst>
        <pc:spChg chg="add mod">
          <ac:chgData name="Ahmed Zakaria" userId="629ed2064529fda5" providerId="LiveId" clId="{04D08B0F-BCCF-420C-BAA4-614A94B0B84F}" dt="2025-04-30T18:22:06.508" v="2393"/>
          <ac:spMkLst>
            <pc:docMk/>
            <pc:sldMk cId="1894625971" sldId="3805"/>
            <ac:spMk id="3" creationId="{E69D1636-A160-21F9-14BA-2304F1A93E19}"/>
          </ac:spMkLst>
        </pc:spChg>
        <pc:spChg chg="del">
          <ac:chgData name="Ahmed Zakaria" userId="629ed2064529fda5" providerId="LiveId" clId="{04D08B0F-BCCF-420C-BAA4-614A94B0B84F}" dt="2025-04-30T18:22:05.537" v="2392" actId="478"/>
          <ac:spMkLst>
            <pc:docMk/>
            <pc:sldMk cId="1894625971" sldId="3805"/>
            <ac:spMk id="6" creationId="{595BB822-B19C-4AEA-19EF-40EBEAB0E6C3}"/>
          </ac:spMkLst>
        </pc:spChg>
        <pc:graphicFrameChg chg="modGraphic">
          <ac:chgData name="Ahmed Zakaria" userId="629ed2064529fda5" providerId="LiveId" clId="{04D08B0F-BCCF-420C-BAA4-614A94B0B84F}" dt="2025-05-01T02:21:48.326" v="3215" actId="12385"/>
          <ac:graphicFrameMkLst>
            <pc:docMk/>
            <pc:sldMk cId="1894625971" sldId="3805"/>
            <ac:graphicFrameMk id="2" creationId="{FA8BAAEC-7FAF-BF8C-D4CD-AAB5F0186001}"/>
          </ac:graphicFrameMkLst>
        </pc:graphicFrameChg>
      </pc:sldChg>
      <pc:sldChg chg="addSp delSp modSp add mod">
        <pc:chgData name="Ahmed Zakaria" userId="629ed2064529fda5" providerId="LiveId" clId="{04D08B0F-BCCF-420C-BAA4-614A94B0B84F}" dt="2025-05-06T13:23:41.596" v="4802" actId="207"/>
        <pc:sldMkLst>
          <pc:docMk/>
          <pc:sldMk cId="4086600550" sldId="3806"/>
        </pc:sldMkLst>
        <pc:spChg chg="mod">
          <ac:chgData name="Ahmed Zakaria" userId="629ed2064529fda5" providerId="LiveId" clId="{04D08B0F-BCCF-420C-BAA4-614A94B0B84F}" dt="2025-05-06T13:23:36.354" v="4801" actId="207"/>
          <ac:spMkLst>
            <pc:docMk/>
            <pc:sldMk cId="4086600550" sldId="3806"/>
            <ac:spMk id="3" creationId="{0A7CDAC2-2F17-60DA-81BA-5B85953A8ED3}"/>
          </ac:spMkLst>
        </pc:spChg>
        <pc:spChg chg="add mod">
          <ac:chgData name="Ahmed Zakaria" userId="629ed2064529fda5" providerId="LiveId" clId="{04D08B0F-BCCF-420C-BAA4-614A94B0B84F}" dt="2025-04-30T18:21:58.466" v="2391"/>
          <ac:spMkLst>
            <pc:docMk/>
            <pc:sldMk cId="4086600550" sldId="3806"/>
            <ac:spMk id="4" creationId="{690D2341-7974-D3D8-2B27-7A31B582C964}"/>
          </ac:spMkLst>
        </pc:spChg>
        <pc:spChg chg="mod">
          <ac:chgData name="Ahmed Zakaria" userId="629ed2064529fda5" providerId="LiveId" clId="{04D08B0F-BCCF-420C-BAA4-614A94B0B84F}" dt="2025-05-06T13:23:41.596" v="4802" actId="207"/>
          <ac:spMkLst>
            <pc:docMk/>
            <pc:sldMk cId="4086600550" sldId="3806"/>
            <ac:spMk id="5" creationId="{AB209009-04D2-76E1-0E9C-08C01FA1C59D}"/>
          </ac:spMkLst>
        </pc:spChg>
        <pc:spChg chg="del">
          <ac:chgData name="Ahmed Zakaria" userId="629ed2064529fda5" providerId="LiveId" clId="{04D08B0F-BCCF-420C-BAA4-614A94B0B84F}" dt="2025-04-30T18:21:57.294" v="2390" actId="478"/>
          <ac:spMkLst>
            <pc:docMk/>
            <pc:sldMk cId="4086600550" sldId="3806"/>
            <ac:spMk id="6" creationId="{595BB822-B19C-4AEA-19EF-40EBEAB0E6C3}"/>
          </ac:spMkLst>
        </pc:spChg>
        <pc:picChg chg="mod">
          <ac:chgData name="Ahmed Zakaria" userId="629ed2064529fda5" providerId="LiveId" clId="{04D08B0F-BCCF-420C-BAA4-614A94B0B84F}" dt="2025-05-01T02:22:09.391" v="3216"/>
          <ac:picMkLst>
            <pc:docMk/>
            <pc:sldMk cId="4086600550" sldId="3806"/>
            <ac:picMk id="2" creationId="{11CBE62C-FA26-7439-26F5-B3672E493B3F}"/>
          </ac:picMkLst>
        </pc:picChg>
      </pc:sldChg>
      <pc:sldChg chg="addSp delSp modSp add mod">
        <pc:chgData name="Ahmed Zakaria" userId="629ed2064529fda5" providerId="LiveId" clId="{04D08B0F-BCCF-420C-BAA4-614A94B0B84F}" dt="2025-05-07T08:03:07.629" v="4956" actId="14100"/>
        <pc:sldMkLst>
          <pc:docMk/>
          <pc:sldMk cId="3995374447" sldId="3808"/>
        </pc:sldMkLst>
        <pc:spChg chg="mod">
          <ac:chgData name="Ahmed Zakaria" userId="629ed2064529fda5" providerId="LiveId" clId="{04D08B0F-BCCF-420C-BAA4-614A94B0B84F}" dt="2025-05-07T08:01:55.551" v="4947" actId="207"/>
          <ac:spMkLst>
            <pc:docMk/>
            <pc:sldMk cId="3995374447" sldId="3808"/>
            <ac:spMk id="2" creationId="{E4640506-2868-89E5-E71B-41D1BB23D58B}"/>
          </ac:spMkLst>
        </pc:spChg>
        <pc:spChg chg="add mod">
          <ac:chgData name="Ahmed Zakaria" userId="629ed2064529fda5" providerId="LiveId" clId="{04D08B0F-BCCF-420C-BAA4-614A94B0B84F}" dt="2025-05-07T08:03:07.629" v="4956" actId="14100"/>
          <ac:spMkLst>
            <pc:docMk/>
            <pc:sldMk cId="3995374447" sldId="3808"/>
            <ac:spMk id="4" creationId="{FCEB004E-2B5D-9F44-B07D-F88885BA754C}"/>
          </ac:spMkLst>
        </pc:spChg>
        <pc:spChg chg="mod">
          <ac:chgData name="Ahmed Zakaria" userId="629ed2064529fda5" providerId="LiveId" clId="{04D08B0F-BCCF-420C-BAA4-614A94B0B84F}" dt="2025-05-07T08:01:34.151" v="4944" actId="20577"/>
          <ac:spMkLst>
            <pc:docMk/>
            <pc:sldMk cId="3995374447" sldId="3808"/>
            <ac:spMk id="5" creationId="{AB209009-04D2-76E1-0E9C-08C01FA1C59D}"/>
          </ac:spMkLst>
        </pc:spChg>
        <pc:spChg chg="del mod">
          <ac:chgData name="Ahmed Zakaria" userId="629ed2064529fda5" providerId="LiveId" clId="{04D08B0F-BCCF-420C-BAA4-614A94B0B84F}" dt="2025-05-07T07:58:28.966" v="4917" actId="478"/>
          <ac:spMkLst>
            <pc:docMk/>
            <pc:sldMk cId="3995374447" sldId="3808"/>
            <ac:spMk id="6" creationId="{595BB822-B19C-4AEA-19EF-40EBEAB0E6C3}"/>
          </ac:spMkLst>
        </pc:spChg>
        <pc:spChg chg="mod">
          <ac:chgData name="Ahmed Zakaria" userId="629ed2064529fda5" providerId="LiveId" clId="{04D08B0F-BCCF-420C-BAA4-614A94B0B84F}" dt="2025-05-07T07:57:12.421" v="4913" actId="1076"/>
          <ac:spMkLst>
            <pc:docMk/>
            <pc:sldMk cId="3995374447" sldId="3808"/>
            <ac:spMk id="7" creationId="{7F9B0A9B-A0C2-A9EC-DA42-D4D7926B952B}"/>
          </ac:spMkLst>
        </pc:spChg>
      </pc:sldChg>
      <pc:sldChg chg="addSp delSp modSp add mod">
        <pc:chgData name="Ahmed Zakaria" userId="629ed2064529fda5" providerId="LiveId" clId="{04D08B0F-BCCF-420C-BAA4-614A94B0B84F}" dt="2025-05-07T08:03:14.021" v="4958" actId="14100"/>
        <pc:sldMkLst>
          <pc:docMk/>
          <pc:sldMk cId="613119679" sldId="3809"/>
        </pc:sldMkLst>
        <pc:spChg chg="add mod">
          <ac:chgData name="Ahmed Zakaria" userId="629ed2064529fda5" providerId="LiveId" clId="{04D08B0F-BCCF-420C-BAA4-614A94B0B84F}" dt="2025-05-07T08:03:14.021" v="4958" actId="14100"/>
          <ac:spMkLst>
            <pc:docMk/>
            <pc:sldMk cId="613119679" sldId="3809"/>
            <ac:spMk id="2" creationId="{D5F72490-42A4-CCF1-EA56-5655DF196B01}"/>
          </ac:spMkLst>
        </pc:spChg>
        <pc:spChg chg="del">
          <ac:chgData name="Ahmed Zakaria" userId="629ed2064529fda5" providerId="LiveId" clId="{04D08B0F-BCCF-420C-BAA4-614A94B0B84F}" dt="2025-05-07T08:02:21.624" v="4948" actId="478"/>
          <ac:spMkLst>
            <pc:docMk/>
            <pc:sldMk cId="613119679" sldId="3809"/>
            <ac:spMk id="6" creationId="{595BB822-B19C-4AEA-19EF-40EBEAB0E6C3}"/>
          </ac:spMkLst>
        </pc:spChg>
        <pc:spChg chg="mod">
          <ac:chgData name="Ahmed Zakaria" userId="629ed2064529fda5" providerId="LiveId" clId="{04D08B0F-BCCF-420C-BAA4-614A94B0B84F}" dt="2025-05-07T08:02:28.229" v="4950" actId="1076"/>
          <ac:spMkLst>
            <pc:docMk/>
            <pc:sldMk cId="613119679" sldId="3809"/>
            <ac:spMk id="7" creationId="{7F9B0A9B-A0C2-A9EC-DA42-D4D7926B952B}"/>
          </ac:spMkLst>
        </pc:spChg>
      </pc:sldChg>
      <pc:sldChg chg="addSp delSp modSp add mod">
        <pc:chgData name="Ahmed Zakaria" userId="629ed2064529fda5" providerId="LiveId" clId="{04D08B0F-BCCF-420C-BAA4-614A94B0B84F}" dt="2025-05-07T08:04:34.950" v="4974" actId="1076"/>
        <pc:sldMkLst>
          <pc:docMk/>
          <pc:sldMk cId="672861649" sldId="3811"/>
        </pc:sldMkLst>
        <pc:spChg chg="add mod">
          <ac:chgData name="Ahmed Zakaria" userId="629ed2064529fda5" providerId="LiveId" clId="{04D08B0F-BCCF-420C-BAA4-614A94B0B84F}" dt="2025-05-07T08:04:30.406" v="4973"/>
          <ac:spMkLst>
            <pc:docMk/>
            <pc:sldMk cId="672861649" sldId="3811"/>
            <ac:spMk id="3" creationId="{3468FD34-7997-5D86-986D-F05054EADF95}"/>
          </ac:spMkLst>
        </pc:spChg>
        <pc:spChg chg="del">
          <ac:chgData name="Ahmed Zakaria" userId="629ed2064529fda5" providerId="LiveId" clId="{04D08B0F-BCCF-420C-BAA4-614A94B0B84F}" dt="2025-05-07T08:04:28.340" v="4972" actId="478"/>
          <ac:spMkLst>
            <pc:docMk/>
            <pc:sldMk cId="672861649" sldId="3811"/>
            <ac:spMk id="6" creationId="{595BB822-B19C-4AEA-19EF-40EBEAB0E6C3}"/>
          </ac:spMkLst>
        </pc:spChg>
        <pc:spChg chg="mod">
          <ac:chgData name="Ahmed Zakaria" userId="629ed2064529fda5" providerId="LiveId" clId="{04D08B0F-BCCF-420C-BAA4-614A94B0B84F}" dt="2025-05-07T08:04:34.950" v="4974" actId="1076"/>
          <ac:spMkLst>
            <pc:docMk/>
            <pc:sldMk cId="672861649" sldId="3811"/>
            <ac:spMk id="7" creationId="{7F9B0A9B-A0C2-A9EC-DA42-D4D7926B952B}"/>
          </ac:spMkLst>
        </pc:spChg>
      </pc:sldChg>
      <pc:sldChg chg="addSp delSp modSp add mod">
        <pc:chgData name="Ahmed Zakaria" userId="629ed2064529fda5" providerId="LiveId" clId="{04D08B0F-BCCF-420C-BAA4-614A94B0B84F}" dt="2025-05-06T12:10:54.536" v="4788" actId="207"/>
        <pc:sldMkLst>
          <pc:docMk/>
          <pc:sldMk cId="2267520827" sldId="3812"/>
        </pc:sldMkLst>
        <pc:spChg chg="add mod">
          <ac:chgData name="Ahmed Zakaria" userId="629ed2064529fda5" providerId="LiveId" clId="{04D08B0F-BCCF-420C-BAA4-614A94B0B84F}" dt="2025-04-30T18:21:35.753" v="2385"/>
          <ac:spMkLst>
            <pc:docMk/>
            <pc:sldMk cId="2267520827" sldId="3812"/>
            <ac:spMk id="2" creationId="{5CB0A0D9-FB48-4A0D-0D13-606E9DAE1CCE}"/>
          </ac:spMkLst>
        </pc:spChg>
        <pc:spChg chg="mod">
          <ac:chgData name="Ahmed Zakaria" userId="629ed2064529fda5" providerId="LiveId" clId="{04D08B0F-BCCF-420C-BAA4-614A94B0B84F}" dt="2025-05-06T12:10:54.536" v="4788" actId="207"/>
          <ac:spMkLst>
            <pc:docMk/>
            <pc:sldMk cId="2267520827" sldId="3812"/>
            <ac:spMk id="5" creationId="{AB209009-04D2-76E1-0E9C-08C01FA1C59D}"/>
          </ac:spMkLst>
        </pc:spChg>
        <pc:spChg chg="del">
          <ac:chgData name="Ahmed Zakaria" userId="629ed2064529fda5" providerId="LiveId" clId="{04D08B0F-BCCF-420C-BAA4-614A94B0B84F}" dt="2025-04-30T18:21:34.895" v="2384" actId="478"/>
          <ac:spMkLst>
            <pc:docMk/>
            <pc:sldMk cId="2267520827" sldId="3812"/>
            <ac:spMk id="6" creationId="{595BB822-B19C-4AEA-19EF-40EBEAB0E6C3}"/>
          </ac:spMkLst>
        </pc:spChg>
        <pc:spChg chg="mod">
          <ac:chgData name="Ahmed Zakaria" userId="629ed2064529fda5" providerId="LiveId" clId="{04D08B0F-BCCF-420C-BAA4-614A94B0B84F}" dt="2025-05-06T12:10:21.302" v="4785" actId="1036"/>
          <ac:spMkLst>
            <pc:docMk/>
            <pc:sldMk cId="2267520827" sldId="3812"/>
            <ac:spMk id="7" creationId="{7F9B0A9B-A0C2-A9EC-DA42-D4D7926B952B}"/>
          </ac:spMkLst>
        </pc:spChg>
        <pc:picChg chg="mod">
          <ac:chgData name="Ahmed Zakaria" userId="629ed2064529fda5" providerId="LiveId" clId="{04D08B0F-BCCF-420C-BAA4-614A94B0B84F}" dt="2025-05-06T12:10:11.448" v="4775" actId="1076"/>
          <ac:picMkLst>
            <pc:docMk/>
            <pc:sldMk cId="2267520827" sldId="3812"/>
            <ac:picMk id="3074" creationId="{EBA98F65-1A7A-BA61-10EC-8C02A7AF43B8}"/>
          </ac:picMkLst>
        </pc:picChg>
      </pc:sldChg>
      <pc:sldChg chg="addSp delSp modSp add mod">
        <pc:chgData name="Ahmed Zakaria" userId="629ed2064529fda5" providerId="LiveId" clId="{04D08B0F-BCCF-420C-BAA4-614A94B0B84F}" dt="2025-05-06T13:23:16.874" v="4799" actId="207"/>
        <pc:sldMkLst>
          <pc:docMk/>
          <pc:sldMk cId="3920108753" sldId="3813"/>
        </pc:sldMkLst>
        <pc:spChg chg="add mod">
          <ac:chgData name="Ahmed Zakaria" userId="629ed2064529fda5" providerId="LiveId" clId="{04D08B0F-BCCF-420C-BAA4-614A94B0B84F}" dt="2025-04-30T18:21:43.165" v="2387"/>
          <ac:spMkLst>
            <pc:docMk/>
            <pc:sldMk cId="3920108753" sldId="3813"/>
            <ac:spMk id="2" creationId="{FB4947AD-8869-D07B-D76F-939B396F45FD}"/>
          </ac:spMkLst>
        </pc:spChg>
        <pc:spChg chg="mod">
          <ac:chgData name="Ahmed Zakaria" userId="629ed2064529fda5" providerId="LiveId" clId="{04D08B0F-BCCF-420C-BAA4-614A94B0B84F}" dt="2025-05-06T13:23:16.874" v="4799" actId="207"/>
          <ac:spMkLst>
            <pc:docMk/>
            <pc:sldMk cId="3920108753" sldId="3813"/>
            <ac:spMk id="5" creationId="{AB209009-04D2-76E1-0E9C-08C01FA1C59D}"/>
          </ac:spMkLst>
        </pc:spChg>
        <pc:spChg chg="del">
          <ac:chgData name="Ahmed Zakaria" userId="629ed2064529fda5" providerId="LiveId" clId="{04D08B0F-BCCF-420C-BAA4-614A94B0B84F}" dt="2025-04-30T18:21:42.155" v="2386" actId="478"/>
          <ac:spMkLst>
            <pc:docMk/>
            <pc:sldMk cId="3920108753" sldId="3813"/>
            <ac:spMk id="6" creationId="{595BB822-B19C-4AEA-19EF-40EBEAB0E6C3}"/>
          </ac:spMkLst>
        </pc:spChg>
        <pc:spChg chg="mod">
          <ac:chgData name="Ahmed Zakaria" userId="629ed2064529fda5" providerId="LiveId" clId="{04D08B0F-BCCF-420C-BAA4-614A94B0B84F}" dt="2025-05-06T12:11:16.768" v="4795" actId="1036"/>
          <ac:spMkLst>
            <pc:docMk/>
            <pc:sldMk cId="3920108753" sldId="3813"/>
            <ac:spMk id="7" creationId="{7F9B0A9B-A0C2-A9EC-DA42-D4D7926B952B}"/>
          </ac:spMkLst>
        </pc:spChg>
      </pc:sldChg>
      <pc:sldChg chg="addSp delSp modSp add mod">
        <pc:chgData name="Ahmed Zakaria" userId="629ed2064529fda5" providerId="LiveId" clId="{04D08B0F-BCCF-420C-BAA4-614A94B0B84F}" dt="2025-05-07T08:05:23.543" v="4981" actId="207"/>
        <pc:sldMkLst>
          <pc:docMk/>
          <pc:sldMk cId="4287588397" sldId="3814"/>
        </pc:sldMkLst>
        <pc:spChg chg="add mod">
          <ac:chgData name="Ahmed Zakaria" userId="629ed2064529fda5" providerId="LiveId" clId="{04D08B0F-BCCF-420C-BAA4-614A94B0B84F}" dt="2025-05-07T08:04:54.562" v="4976"/>
          <ac:spMkLst>
            <pc:docMk/>
            <pc:sldMk cId="4287588397" sldId="3814"/>
            <ac:spMk id="2" creationId="{05B71B5C-5670-4C14-05B7-227080BF54AA}"/>
          </ac:spMkLst>
        </pc:spChg>
        <pc:spChg chg="mod">
          <ac:chgData name="Ahmed Zakaria" userId="629ed2064529fda5" providerId="LiveId" clId="{04D08B0F-BCCF-420C-BAA4-614A94B0B84F}" dt="2025-05-07T08:05:23.543" v="4981" actId="207"/>
          <ac:spMkLst>
            <pc:docMk/>
            <pc:sldMk cId="4287588397" sldId="3814"/>
            <ac:spMk id="5" creationId="{DF324CD1-E81D-2CFC-91A0-35838DB64EA4}"/>
          </ac:spMkLst>
        </pc:spChg>
        <pc:spChg chg="mod">
          <ac:chgData name="Ahmed Zakaria" userId="629ed2064529fda5" providerId="LiveId" clId="{04D08B0F-BCCF-420C-BAA4-614A94B0B84F}" dt="2025-05-07T08:05:00.879" v="4977" actId="1076"/>
          <ac:spMkLst>
            <pc:docMk/>
            <pc:sldMk cId="4287588397" sldId="3814"/>
            <ac:spMk id="6" creationId="{0D6ADBC7-8D11-A2DC-CCBD-BA71E8E0E9EF}"/>
          </ac:spMkLst>
        </pc:spChg>
        <pc:spChg chg="del">
          <ac:chgData name="Ahmed Zakaria" userId="629ed2064529fda5" providerId="LiveId" clId="{04D08B0F-BCCF-420C-BAA4-614A94B0B84F}" dt="2025-05-07T08:04:52.758" v="4975" actId="478"/>
          <ac:spMkLst>
            <pc:docMk/>
            <pc:sldMk cId="4287588397" sldId="3814"/>
            <ac:spMk id="7" creationId="{A7B14311-B756-C303-76A4-B7B97481B789}"/>
          </ac:spMkLst>
        </pc:spChg>
      </pc:sldChg>
      <pc:sldChg chg="modSp add mod">
        <pc:chgData name="Ahmed Zakaria" userId="629ed2064529fda5" providerId="LiveId" clId="{04D08B0F-BCCF-420C-BAA4-614A94B0B84F}" dt="2025-05-07T08:05:34.078" v="4982" actId="20577"/>
        <pc:sldMkLst>
          <pc:docMk/>
          <pc:sldMk cId="3038684493" sldId="3815"/>
        </pc:sldMkLst>
        <pc:spChg chg="mod">
          <ac:chgData name="Ahmed Zakaria" userId="629ed2064529fda5" providerId="LiveId" clId="{04D08B0F-BCCF-420C-BAA4-614A94B0B84F}" dt="2025-05-07T08:05:34.078" v="4982" actId="20577"/>
          <ac:spMkLst>
            <pc:docMk/>
            <pc:sldMk cId="3038684493" sldId="3815"/>
            <ac:spMk id="10" creationId="{00000000-0000-0000-0000-000000000000}"/>
          </ac:spMkLst>
        </pc:spChg>
      </pc:sldChg>
      <pc:sldChg chg="add">
        <pc:chgData name="Ahmed Zakaria" userId="629ed2064529fda5" providerId="LiveId" clId="{04D08B0F-BCCF-420C-BAA4-614A94B0B84F}" dt="2025-04-30T18:40:52.717" v="2462"/>
        <pc:sldMkLst>
          <pc:docMk/>
          <pc:sldMk cId="3870608262" sldId="3816"/>
        </pc:sldMkLst>
      </pc:sldChg>
      <pc:sldChg chg="add del">
        <pc:chgData name="Ahmed Zakaria" userId="629ed2064529fda5" providerId="LiveId" clId="{04D08B0F-BCCF-420C-BAA4-614A94B0B84F}" dt="2025-05-07T08:58:19.855" v="5629" actId="47"/>
        <pc:sldMkLst>
          <pc:docMk/>
          <pc:sldMk cId="3725512250" sldId="3817"/>
        </pc:sldMkLst>
      </pc:sldChg>
      <pc:sldChg chg="new del">
        <pc:chgData name="Ahmed Zakaria" userId="629ed2064529fda5" providerId="LiveId" clId="{04D08B0F-BCCF-420C-BAA4-614A94B0B84F}" dt="2025-04-30T18:45:36.956" v="2466" actId="47"/>
        <pc:sldMkLst>
          <pc:docMk/>
          <pc:sldMk cId="3957269287" sldId="3817"/>
        </pc:sldMkLst>
      </pc:sldChg>
      <pc:sldChg chg="modSp add mod">
        <pc:chgData name="Ahmed Zakaria" userId="629ed2064529fda5" providerId="LiveId" clId="{04D08B0F-BCCF-420C-BAA4-614A94B0B84F}" dt="2025-05-07T08:06:14.532" v="4983" actId="1076"/>
        <pc:sldMkLst>
          <pc:docMk/>
          <pc:sldMk cId="3825543631" sldId="3818"/>
        </pc:sldMkLst>
        <pc:spChg chg="mod">
          <ac:chgData name="Ahmed Zakaria" userId="629ed2064529fda5" providerId="LiveId" clId="{04D08B0F-BCCF-420C-BAA4-614A94B0B84F}" dt="2025-05-07T08:06:14.532" v="4983" actId="1076"/>
          <ac:spMkLst>
            <pc:docMk/>
            <pc:sldMk cId="3825543631" sldId="3818"/>
            <ac:spMk id="111" creationId="{00000000-0000-0000-0000-000000000000}"/>
          </ac:spMkLst>
        </pc:spChg>
      </pc:sldChg>
      <pc:sldChg chg="add del">
        <pc:chgData name="Ahmed Zakaria" userId="629ed2064529fda5" providerId="LiveId" clId="{04D08B0F-BCCF-420C-BAA4-614A94B0B84F}" dt="2025-05-06T13:31:45.662" v="4844" actId="47"/>
        <pc:sldMkLst>
          <pc:docMk/>
          <pc:sldMk cId="1790385197" sldId="3819"/>
        </pc:sldMkLst>
      </pc:sldChg>
      <pc:sldChg chg="addSp delSp modSp add del mod ord">
        <pc:chgData name="Ahmed Zakaria" userId="629ed2064529fda5" providerId="LiveId" clId="{04D08B0F-BCCF-420C-BAA4-614A94B0B84F}" dt="2025-05-01T02:08:09.774" v="3021" actId="47"/>
        <pc:sldMkLst>
          <pc:docMk/>
          <pc:sldMk cId="2430937784" sldId="3819"/>
        </pc:sldMkLst>
        <pc:spChg chg="del">
          <ac:chgData name="Ahmed Zakaria" userId="629ed2064529fda5" providerId="LiveId" clId="{04D08B0F-BCCF-420C-BAA4-614A94B0B84F}" dt="2025-04-30T22:12:40.979" v="2504" actId="478"/>
          <ac:spMkLst>
            <pc:docMk/>
            <pc:sldMk cId="2430937784" sldId="3819"/>
            <ac:spMk id="2" creationId="{00000000-0000-0000-0000-000000000000}"/>
          </ac:spMkLst>
        </pc:spChg>
        <pc:spChg chg="del">
          <ac:chgData name="Ahmed Zakaria" userId="629ed2064529fda5" providerId="LiveId" clId="{04D08B0F-BCCF-420C-BAA4-614A94B0B84F}" dt="2025-04-30T22:13:39.204" v="2552" actId="478"/>
          <ac:spMkLst>
            <pc:docMk/>
            <pc:sldMk cId="2430937784" sldId="3819"/>
            <ac:spMk id="3" creationId="{00000000-0000-0000-0000-000000000000}"/>
          </ac:spMkLst>
        </pc:spChg>
        <pc:spChg chg="del">
          <ac:chgData name="Ahmed Zakaria" userId="629ed2064529fda5" providerId="LiveId" clId="{04D08B0F-BCCF-420C-BAA4-614A94B0B84F}" dt="2025-04-30T22:12:40.979" v="2504" actId="478"/>
          <ac:spMkLst>
            <pc:docMk/>
            <pc:sldMk cId="2430937784" sldId="3819"/>
            <ac:spMk id="4" creationId="{00000000-0000-0000-0000-000000000000}"/>
          </ac:spMkLst>
        </pc:spChg>
        <pc:spChg chg="mod">
          <ac:chgData name="Ahmed Zakaria" userId="629ed2064529fda5" providerId="LiveId" clId="{04D08B0F-BCCF-420C-BAA4-614A94B0B84F}" dt="2025-04-30T22:13:33.905" v="2551" actId="20577"/>
          <ac:spMkLst>
            <pc:docMk/>
            <pc:sldMk cId="2430937784" sldId="3819"/>
            <ac:spMk id="5" creationId="{00000000-0000-0000-0000-000000000000}"/>
          </ac:spMkLst>
        </pc:spChg>
        <pc:spChg chg="add mod">
          <ac:chgData name="Ahmed Zakaria" userId="629ed2064529fda5" providerId="LiveId" clId="{04D08B0F-BCCF-420C-BAA4-614A94B0B84F}" dt="2025-04-30T22:13:23.756" v="2540" actId="20577"/>
          <ac:spMkLst>
            <pc:docMk/>
            <pc:sldMk cId="2430937784" sldId="3819"/>
            <ac:spMk id="6" creationId="{FB5562C1-A9B1-5D25-6917-64F5387D7E86}"/>
          </ac:spMkLst>
        </pc:spChg>
        <pc:spChg chg="mod">
          <ac:chgData name="Ahmed Zakaria" userId="629ed2064529fda5" providerId="LiveId" clId="{04D08B0F-BCCF-420C-BAA4-614A94B0B84F}" dt="2025-04-30T22:14:04.867" v="2553" actId="20577"/>
          <ac:spMkLst>
            <pc:docMk/>
            <pc:sldMk cId="2430937784" sldId="3819"/>
            <ac:spMk id="25" creationId="{00000000-0000-0000-0000-000000000000}"/>
          </ac:spMkLst>
        </pc:spChg>
        <pc:picChg chg="del">
          <ac:chgData name="Ahmed Zakaria" userId="629ed2064529fda5" providerId="LiveId" clId="{04D08B0F-BCCF-420C-BAA4-614A94B0B84F}" dt="2025-04-30T22:12:40.979" v="2504" actId="478"/>
          <ac:picMkLst>
            <pc:docMk/>
            <pc:sldMk cId="2430937784" sldId="3819"/>
            <ac:picMk id="1026" creationId="{00000000-0000-0000-0000-000000000000}"/>
          </ac:picMkLst>
        </pc:picChg>
      </pc:sldChg>
      <pc:sldChg chg="addSp modSp add mod">
        <pc:chgData name="Ahmed Zakaria" userId="629ed2064529fda5" providerId="LiveId" clId="{04D08B0F-BCCF-420C-BAA4-614A94B0B84F}" dt="2025-05-07T07:45:13.613" v="4908"/>
        <pc:sldMkLst>
          <pc:docMk/>
          <pc:sldMk cId="2145036011" sldId="3820"/>
        </pc:sldMkLst>
        <pc:spChg chg="add mod">
          <ac:chgData name="Ahmed Zakaria" userId="629ed2064529fda5" providerId="LiveId" clId="{04D08B0F-BCCF-420C-BAA4-614A94B0B84F}" dt="2025-05-07T07:45:13.613" v="4908"/>
          <ac:spMkLst>
            <pc:docMk/>
            <pc:sldMk cId="2145036011" sldId="3820"/>
            <ac:spMk id="2" creationId="{E98E0514-3CC0-138C-008D-264E577B941F}"/>
          </ac:spMkLst>
        </pc:spChg>
        <pc:spChg chg="mod">
          <ac:chgData name="Ahmed Zakaria" userId="629ed2064529fda5" providerId="LiveId" clId="{04D08B0F-BCCF-420C-BAA4-614A94B0B84F}" dt="2025-05-01T02:31:23.425" v="3304" actId="1076"/>
          <ac:spMkLst>
            <pc:docMk/>
            <pc:sldMk cId="2145036011" sldId="3820"/>
            <ac:spMk id="37" creationId="{00000000-0000-0000-0000-000000000000}"/>
          </ac:spMkLst>
        </pc:spChg>
      </pc:sldChg>
      <pc:sldChg chg="addSp modSp add mod">
        <pc:chgData name="Ahmed Zakaria" userId="629ed2064529fda5" providerId="LiveId" clId="{04D08B0F-BCCF-420C-BAA4-614A94B0B84F}" dt="2025-05-11T13:21:34.721" v="5651" actId="207"/>
        <pc:sldMkLst>
          <pc:docMk/>
          <pc:sldMk cId="277998784" sldId="3821"/>
        </pc:sldMkLst>
        <pc:spChg chg="mod">
          <ac:chgData name="Ahmed Zakaria" userId="629ed2064529fda5" providerId="LiveId" clId="{04D08B0F-BCCF-420C-BAA4-614A94B0B84F}" dt="2025-05-01T10:10:19.873" v="3573" actId="14100"/>
          <ac:spMkLst>
            <pc:docMk/>
            <pc:sldMk cId="277998784" sldId="3821"/>
            <ac:spMk id="4" creationId="{6B12B329-302D-5B85-10BD-463B43537979}"/>
          </ac:spMkLst>
        </pc:spChg>
        <pc:spChg chg="mod">
          <ac:chgData name="Ahmed Zakaria" userId="629ed2064529fda5" providerId="LiveId" clId="{04D08B0F-BCCF-420C-BAA4-614A94B0B84F}" dt="2025-05-11T13:21:34.721" v="5651" actId="207"/>
          <ac:spMkLst>
            <pc:docMk/>
            <pc:sldMk cId="277998784" sldId="3821"/>
            <ac:spMk id="6" creationId="{E680F77E-6AD5-E751-E631-D9DE1AEC54A6}"/>
          </ac:spMkLst>
        </pc:spChg>
        <pc:picChg chg="add mod">
          <ac:chgData name="Ahmed Zakaria" userId="629ed2064529fda5" providerId="LiveId" clId="{04D08B0F-BCCF-420C-BAA4-614A94B0B84F}" dt="2025-05-06T10:33:10.015" v="4059" actId="14100"/>
          <ac:picMkLst>
            <pc:docMk/>
            <pc:sldMk cId="277998784" sldId="3821"/>
            <ac:picMk id="2" creationId="{54DAEE54-4782-13A1-A150-9E6A93B89D5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rgbClr val="C00000"/>
                </a:solidFill>
                <a:latin typeface="+mn-lt"/>
                <a:ea typeface="+mn-ea"/>
                <a:cs typeface="+mn-cs"/>
              </a:defRPr>
            </a:pPr>
            <a:r>
              <a:rPr lang="en-US" sz="2800" dirty="0">
                <a:solidFill>
                  <a:srgbClr val="C00000"/>
                </a:solidFill>
              </a:rPr>
              <a:t>Diabetes Statistics in Egypt</a:t>
            </a:r>
          </a:p>
        </c:rich>
      </c:tx>
      <c:layout>
        <c:manualLayout>
          <c:xMode val="edge"/>
          <c:yMode val="edge"/>
          <c:x val="0.25823785678667299"/>
          <c:y val="7.1148256143003977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rgbClr val="C00000"/>
              </a:solidFill>
              <a:latin typeface="+mn-lt"/>
              <a:ea typeface="+mn-ea"/>
              <a:cs typeface="+mn-cs"/>
            </a:defRPr>
          </a:pPr>
          <a:endParaRPr lang="en-US"/>
        </a:p>
      </c:txPr>
    </c:title>
    <c:autoTitleDeleted val="0"/>
    <c:plotArea>
      <c:layout/>
      <c:ofPieChart>
        <c:ofPieType val="pie"/>
        <c:varyColors val="1"/>
        <c:ser>
          <c:idx val="0"/>
          <c:order val="0"/>
          <c:tx>
            <c:strRef>
              <c:f>Sheet1!$B$1</c:f>
              <c:strCache>
                <c:ptCount val="1"/>
                <c:pt idx="0">
                  <c:v>Population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3AF-4053-B3CF-6E003F45BE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37FD-4132-80B6-33D021B1D5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37FD-4132-80B6-33D021B1D5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2-37FD-4132-80B6-33D021B1D53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37FD-4132-80B6-33D021B1D53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37FD-4132-80B6-33D021B1D53F}"/>
              </c:ext>
            </c:extLst>
          </c:dPt>
          <c:dLbls>
            <c:dLbl>
              <c:idx val="0"/>
              <c:tx>
                <c:rich>
                  <a:bodyPr/>
                  <a:lstStyle/>
                  <a:p>
                    <a:fld id="{9BA19A47-6007-43F6-B88D-1869759B9876}" type="CATEGORYNAME">
                      <a:rPr lang="en-US"/>
                      <a:pPr/>
                      <a:t>[CATEGORY NAME]</a:t>
                    </a:fld>
                    <a:r>
                      <a:rPr lang="en-US" baseline="0" dirty="0"/>
                      <a:t>
</a:t>
                    </a:r>
                    <a:fld id="{F3E779C0-85F0-45CD-91D5-5D6CF8056A33}" type="PERCENTAGE">
                      <a:rPr lang="en-US" baseline="0" smtClean="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3AF-4053-B3CF-6E003F45BE76}"/>
                </c:ext>
              </c:extLst>
            </c:dLbl>
            <c:dLbl>
              <c:idx val="1"/>
              <c:layout>
                <c:manualLayout>
                  <c:x val="5.206945374366543E-2"/>
                  <c:y val="-9.440453291259266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37FD-4132-80B6-33D021B1D53F}"/>
                </c:ext>
              </c:extLst>
            </c:dLbl>
            <c:dLbl>
              <c:idx val="2"/>
              <c:layout>
                <c:manualLayout>
                  <c:x val="0.10759363415844378"/>
                  <c:y val="0.14067530346888829"/>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9904822319312099"/>
                      <c:h val="0.12833331087781086"/>
                    </c:manualLayout>
                  </c15:layout>
                </c:ext>
                <c:ext xmlns:c16="http://schemas.microsoft.com/office/drawing/2014/chart" uri="{C3380CC4-5D6E-409C-BE32-E72D297353CC}">
                  <c16:uniqueId val="{00000003-37FD-4132-80B6-33D021B1D53F}"/>
                </c:ext>
              </c:extLst>
            </c:dLbl>
            <c:dLbl>
              <c:idx val="3"/>
              <c:layout>
                <c:manualLayout>
                  <c:x val="4.1456850390888783E-2"/>
                  <c:y val="-0.1845238522267974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7FD-4132-80B6-33D021B1D53F}"/>
                </c:ext>
              </c:extLst>
            </c:dLbl>
            <c:dLbl>
              <c:idx val="4"/>
              <c:layout>
                <c:manualLayout>
                  <c:x val="-9.2494291541863047E-2"/>
                  <c:y val="0.2110350461880934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975379109526151"/>
                      <c:h val="0.12933331070283274"/>
                    </c:manualLayout>
                  </c15:layout>
                </c:ext>
                <c:ext xmlns:c16="http://schemas.microsoft.com/office/drawing/2014/chart" uri="{C3380CC4-5D6E-409C-BE32-E72D297353CC}">
                  <c16:uniqueId val="{00000001-37FD-4132-80B6-33D021B1D53F}"/>
                </c:ext>
              </c:extLst>
            </c:dLbl>
            <c:dLbl>
              <c:idx val="5"/>
              <c:layout>
                <c:manualLayout>
                  <c:x val="-1.4897580114246122E-2"/>
                  <c:y val="-4.1888006668765326E-3"/>
                </c:manualLayout>
              </c:layout>
              <c:tx>
                <c:rich>
                  <a:bodyPr rot="0" spcFirstLastPara="1" vertOverflow="ellipsis" vert="horz" wrap="square" lIns="38100" tIns="19050" rIns="38100" bIns="19050" anchor="ctr" anchorCtr="1">
                    <a:noAutofit/>
                  </a:bodyPr>
                  <a:lstStyle/>
                  <a:p>
                    <a:pPr>
                      <a:defRPr sz="1600" b="1" i="0" u="none" strike="noStrike" kern="1200" baseline="0">
                        <a:solidFill>
                          <a:srgbClr val="C00000"/>
                        </a:solidFill>
                        <a:latin typeface="+mn-lt"/>
                        <a:ea typeface="+mn-ea"/>
                        <a:cs typeface="+mn-cs"/>
                      </a:defRPr>
                    </a:pPr>
                    <a:r>
                      <a:rPr lang="en-US" dirty="0"/>
                      <a:t>Diabetic</a:t>
                    </a:r>
                    <a:r>
                      <a:rPr lang="en-US" baseline="0" dirty="0"/>
                      <a:t>
</a:t>
                    </a:r>
                    <a:fld id="{B7E2852C-0181-44DE-B8BD-8CF1D9CF268A}" type="PERCENTAGE">
                      <a:rPr lang="en-US" baseline="0"/>
                      <a:pPr>
                        <a:defRPr sz="1600" b="1">
                          <a:solidFill>
                            <a:srgbClr val="C00000"/>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C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497828641855527"/>
                      <c:h val="0.14166664187810291"/>
                    </c:manualLayout>
                  </c15:layout>
                  <c15:dlblFieldTable/>
                  <c15:showDataLabelsRange val="0"/>
                </c:ext>
                <c:ext xmlns:c16="http://schemas.microsoft.com/office/drawing/2014/chart" uri="{C3380CC4-5D6E-409C-BE32-E72D297353CC}">
                  <c16:uniqueId val="{00000005-37FD-4132-80B6-33D021B1D53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IGT</c:v>
                </c:pt>
                <c:pt idx="1">
                  <c:v>IFG</c:v>
                </c:pt>
                <c:pt idx="2">
                  <c:v>Non Diabetic</c:v>
                </c:pt>
                <c:pt idx="3">
                  <c:v>Diagnosed</c:v>
                </c:pt>
                <c:pt idx="4">
                  <c:v>Non Diagnosed</c:v>
                </c:pt>
              </c:strCache>
            </c:strRef>
          </c:cat>
          <c:val>
            <c:numRef>
              <c:f>Sheet1!$B$2:$B$6</c:f>
              <c:numCache>
                <c:formatCode>#,##0</c:formatCode>
                <c:ptCount val="5"/>
                <c:pt idx="0">
                  <c:v>11500</c:v>
                </c:pt>
                <c:pt idx="1">
                  <c:v>5400</c:v>
                </c:pt>
                <c:pt idx="2">
                  <c:v>32000</c:v>
                </c:pt>
                <c:pt idx="3">
                  <c:v>5500</c:v>
                </c:pt>
                <c:pt idx="4">
                  <c:v>7700</c:v>
                </c:pt>
              </c:numCache>
            </c:numRef>
          </c:val>
          <c:extLst>
            <c:ext xmlns:c16="http://schemas.microsoft.com/office/drawing/2014/chart" uri="{C3380CC4-5D6E-409C-BE32-E72D297353CC}">
              <c16:uniqueId val="{00000000-37FD-4132-80B6-33D021B1D53F}"/>
            </c:ext>
          </c:extLst>
        </c:ser>
        <c:dLbls>
          <c:dLblPos val="bestFit"/>
          <c:showLegendKey val="0"/>
          <c:showVal val="0"/>
          <c:showCatName val="1"/>
          <c:showSerName val="0"/>
          <c:showPercent val="1"/>
          <c:showBubbleSize val="0"/>
          <c:showLeaderLines val="1"/>
        </c:dLbls>
        <c:gapWidth val="100"/>
        <c:secondPieSize val="12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63604154257556"/>
          <c:y val="4.8982190748642122E-2"/>
        </c:manualLayout>
      </c:layout>
      <c:overlay val="0"/>
      <c:spPr>
        <a:noFill/>
        <a:ln>
          <a:noFill/>
        </a:ln>
        <a:effectLst/>
      </c:spPr>
      <c:txPr>
        <a:bodyPr rot="0" spcFirstLastPara="1" vertOverflow="ellipsis" vert="horz" wrap="square" anchor="ctr" anchorCtr="1"/>
        <a:lstStyle/>
        <a:p>
          <a:pPr>
            <a:defRPr sz="192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ofPieChart>
        <c:ofPieType val="bar"/>
        <c:varyColors val="1"/>
        <c:ser>
          <c:idx val="0"/>
          <c:order val="0"/>
          <c:tx>
            <c:strRef>
              <c:f>Sheet1!$B$1</c:f>
              <c:strCache>
                <c:ptCount val="1"/>
                <c:pt idx="0">
                  <c:v>BGM Sales Units 2024</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7-722B-4502-9903-79DACD3308B9}"/>
              </c:ext>
            </c:extLst>
          </c:dPt>
          <c:dPt>
            <c:idx val="1"/>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1-722B-4502-9903-79DACD3308B9}"/>
              </c:ext>
            </c:extLst>
          </c:dPt>
          <c:dPt>
            <c:idx val="2"/>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2-722B-4502-9903-79DACD3308B9}"/>
              </c:ext>
            </c:extLst>
          </c:dPt>
          <c:dPt>
            <c:idx val="3"/>
            <c:bubble3D val="0"/>
            <c:spPr>
              <a:pattFill prst="ltUpDiag">
                <a:fgClr>
                  <a:schemeClr val="accent1">
                    <a:lumMod val="60000"/>
                  </a:schemeClr>
                </a:fgClr>
                <a:bgClr>
                  <a:schemeClr val="accent1">
                    <a:lumMod val="60000"/>
                    <a:lumMod val="20000"/>
                    <a:lumOff val="80000"/>
                  </a:schemeClr>
                </a:bgClr>
              </a:pattFill>
              <a:ln w="19050">
                <a:solidFill>
                  <a:schemeClr val="lt1"/>
                </a:solidFill>
              </a:ln>
              <a:effectLst>
                <a:innerShdw blurRad="114300">
                  <a:schemeClr val="accent1">
                    <a:lumMod val="60000"/>
                  </a:schemeClr>
                </a:innerShdw>
              </a:effectLst>
            </c:spPr>
            <c:extLst>
              <c:ext xmlns:c16="http://schemas.microsoft.com/office/drawing/2014/chart" uri="{C3380CC4-5D6E-409C-BE32-E72D297353CC}">
                <c16:uniqueId val="{00000003-722B-4502-9903-79DACD3308B9}"/>
              </c:ext>
            </c:extLst>
          </c:dPt>
          <c:dPt>
            <c:idx val="4"/>
            <c:bubble3D val="0"/>
            <c:spPr>
              <a:pattFill prst="ltUpDiag">
                <a:fgClr>
                  <a:schemeClr val="accent3">
                    <a:lumMod val="60000"/>
                  </a:schemeClr>
                </a:fgClr>
                <a:bgClr>
                  <a:schemeClr val="accent3">
                    <a:lumMod val="60000"/>
                    <a:lumMod val="20000"/>
                    <a:lumOff val="80000"/>
                  </a:schemeClr>
                </a:bgClr>
              </a:pattFill>
              <a:ln w="19050">
                <a:solidFill>
                  <a:schemeClr val="lt1"/>
                </a:solidFill>
              </a:ln>
              <a:effectLst>
                <a:innerShdw blurRad="114300">
                  <a:schemeClr val="accent3">
                    <a:lumMod val="60000"/>
                  </a:schemeClr>
                </a:innerShdw>
              </a:effectLst>
            </c:spPr>
            <c:extLst>
              <c:ext xmlns:c16="http://schemas.microsoft.com/office/drawing/2014/chart" uri="{C3380CC4-5D6E-409C-BE32-E72D297353CC}">
                <c16:uniqueId val="{00000006-722B-4502-9903-79DACD3308B9}"/>
              </c:ext>
            </c:extLst>
          </c:dPt>
          <c:dPt>
            <c:idx val="5"/>
            <c:bubble3D val="0"/>
            <c:spPr>
              <a:pattFill prst="ltUpDiag">
                <a:fgClr>
                  <a:schemeClr val="accent5">
                    <a:lumMod val="60000"/>
                  </a:schemeClr>
                </a:fgClr>
                <a:bgClr>
                  <a:schemeClr val="accent5">
                    <a:lumMod val="60000"/>
                    <a:lumMod val="20000"/>
                    <a:lumOff val="80000"/>
                  </a:schemeClr>
                </a:bgClr>
              </a:pattFill>
              <a:ln w="19050">
                <a:solidFill>
                  <a:schemeClr val="lt1"/>
                </a:solidFill>
              </a:ln>
              <a:effectLst>
                <a:innerShdw blurRad="114300">
                  <a:schemeClr val="accent5">
                    <a:lumMod val="60000"/>
                  </a:schemeClr>
                </a:innerShdw>
              </a:effectLst>
            </c:spPr>
            <c:extLst>
              <c:ext xmlns:c16="http://schemas.microsoft.com/office/drawing/2014/chart" uri="{C3380CC4-5D6E-409C-BE32-E72D297353CC}">
                <c16:uniqueId val="{00000004-722B-4502-9903-79DACD3308B9}"/>
              </c:ext>
            </c:extLst>
          </c:dPt>
          <c:dPt>
            <c:idx val="6"/>
            <c:bubble3D val="0"/>
            <c:spPr>
              <a:pattFill prst="ltUpDiag">
                <a:fgClr>
                  <a:schemeClr val="accent1">
                    <a:lumMod val="80000"/>
                    <a:lumOff val="20000"/>
                  </a:schemeClr>
                </a:fgClr>
                <a:bgClr>
                  <a:schemeClr val="accent1">
                    <a:lumMod val="80000"/>
                    <a:lumOff val="20000"/>
                    <a:lumMod val="20000"/>
                    <a:lumOff val="80000"/>
                  </a:schemeClr>
                </a:bgClr>
              </a:pattFill>
              <a:ln w="19050">
                <a:solidFill>
                  <a:schemeClr val="lt1"/>
                </a:solidFill>
              </a:ln>
              <a:effectLst>
                <a:innerShdw blurRad="114300">
                  <a:schemeClr val="accent1">
                    <a:lumMod val="80000"/>
                    <a:lumOff val="20000"/>
                  </a:schemeClr>
                </a:innerShdw>
              </a:effectLst>
            </c:spPr>
            <c:extLst>
              <c:ext xmlns:c16="http://schemas.microsoft.com/office/drawing/2014/chart" uri="{C3380CC4-5D6E-409C-BE32-E72D297353CC}">
                <c16:uniqueId val="{00000005-722B-4502-9903-79DACD3308B9}"/>
              </c:ext>
            </c:extLst>
          </c:dPt>
          <c:dPt>
            <c:idx val="7"/>
            <c:bubble3D val="0"/>
            <c:spPr>
              <a:pattFill prst="ltUpDiag">
                <a:fgClr>
                  <a:schemeClr val="accent3">
                    <a:lumMod val="80000"/>
                    <a:lumOff val="20000"/>
                  </a:schemeClr>
                </a:fgClr>
                <a:bgClr>
                  <a:schemeClr val="accent3">
                    <a:lumMod val="80000"/>
                    <a:lumOff val="20000"/>
                    <a:lumMod val="20000"/>
                    <a:lumOff val="80000"/>
                  </a:schemeClr>
                </a:bgClr>
              </a:pattFill>
              <a:ln w="19050">
                <a:solidFill>
                  <a:schemeClr val="lt1"/>
                </a:solidFill>
              </a:ln>
              <a:effectLst>
                <a:innerShdw blurRad="114300">
                  <a:schemeClr val="accent3">
                    <a:lumMod val="80000"/>
                    <a:lumOff val="20000"/>
                  </a:schemeClr>
                </a:innerShdw>
              </a:effectLst>
            </c:spPr>
            <c:extLst>
              <c:ext xmlns:c16="http://schemas.microsoft.com/office/drawing/2014/chart" uri="{C3380CC4-5D6E-409C-BE32-E72D297353CC}">
                <c16:uniqueId val="{00000008-722B-4502-9903-79DACD3308B9}"/>
              </c:ext>
            </c:extLst>
          </c:dPt>
          <c:dLbls>
            <c:dLbl>
              <c:idx val="1"/>
              <c:tx>
                <c:rich>
                  <a:bodyPr rot="0" spcFirstLastPara="1" vertOverflow="overflow" horzOverflow="overflow" vert="horz" wrap="none" anchor="ctr" anchorCtr="0">
                    <a:spAutoFit/>
                  </a:bodyPr>
                  <a:lstStyle/>
                  <a:p>
                    <a:pPr algn="l">
                      <a:defRPr sz="1600" b="1" i="0" u="none" strike="noStrike" kern="1200" baseline="0">
                        <a:solidFill>
                          <a:schemeClr val="tx1">
                            <a:lumMod val="75000"/>
                            <a:lumOff val="25000"/>
                          </a:schemeClr>
                        </a:solidFill>
                        <a:latin typeface="+mn-lt"/>
                        <a:ea typeface="+mn-ea"/>
                        <a:cs typeface="+mn-cs"/>
                      </a:defRPr>
                    </a:pPr>
                    <a:fld id="{FD87D41B-4AA1-487E-988A-058803455953}" type="CATEGORYNAME">
                      <a:rPr lang="en-US" smtClean="0"/>
                      <a:pPr algn="l">
                        <a:defRPr sz="1600" b="1" i="0" u="none" strike="noStrike" kern="1200" baseline="0">
                          <a:solidFill>
                            <a:schemeClr val="tx1">
                              <a:lumMod val="75000"/>
                              <a:lumOff val="25000"/>
                            </a:schemeClr>
                          </a:solidFill>
                          <a:latin typeface="+mn-lt"/>
                          <a:ea typeface="+mn-ea"/>
                          <a:cs typeface="+mn-cs"/>
                        </a:defRPr>
                      </a:pPr>
                      <a:t>[CATEGORY NAME]</a:t>
                    </a:fld>
                    <a:r>
                      <a:rPr lang="en-US" baseline="0" dirty="0"/>
                      <a:t> </a:t>
                    </a:r>
                    <a:fld id="{48E6D2F8-5848-4578-AEC3-CED98AA9FDE8}" type="PERCENTAGE">
                      <a:rPr lang="en-US" baseline="0" smtClean="0"/>
                      <a:pPr algn="l">
                        <a:defRPr sz="1600" b="1" i="0" u="none" strike="noStrike" kern="1200" baseline="0">
                          <a:solidFill>
                            <a:schemeClr val="tx1">
                              <a:lumMod val="75000"/>
                              <a:lumOff val="25000"/>
                            </a:schemeClr>
                          </a:solidFill>
                          <a:latin typeface="+mn-lt"/>
                          <a:ea typeface="+mn-ea"/>
                          <a:cs typeface="+mn-cs"/>
                        </a:defRPr>
                      </a:pPr>
                      <a:t>[PERCENTAGE]</a:t>
                    </a:fld>
                    <a:endParaRPr lang="en-US"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3598041998730606"/>
                      <c:h val="9.9540717301875165E-2"/>
                    </c:manualLayout>
                  </c15:layout>
                  <c15:dlblFieldTable/>
                  <c15:showDataLabelsRange val="0"/>
                </c:ext>
                <c:ext xmlns:c16="http://schemas.microsoft.com/office/drawing/2014/chart" uri="{C3380CC4-5D6E-409C-BE32-E72D297353CC}">
                  <c16:uniqueId val="{00000001-722B-4502-9903-79DACD3308B9}"/>
                </c:ext>
              </c:extLst>
            </c:dLbl>
            <c:dLbl>
              <c:idx val="2"/>
              <c:tx>
                <c:rich>
                  <a:bodyPr rot="0" spcFirstLastPara="1" vertOverflow="overflow" horzOverflow="overflow" vert="horz" wrap="none" anchor="ctr" anchorCtr="0">
                    <a:spAutoFit/>
                  </a:bodyPr>
                  <a:lstStyle/>
                  <a:p>
                    <a:pPr algn="l">
                      <a:defRPr sz="1600" b="1" i="0" u="none" strike="noStrike" kern="1200" baseline="0">
                        <a:solidFill>
                          <a:schemeClr val="tx1">
                            <a:lumMod val="75000"/>
                            <a:lumOff val="25000"/>
                          </a:schemeClr>
                        </a:solidFill>
                        <a:latin typeface="+mn-lt"/>
                        <a:ea typeface="+mn-ea"/>
                        <a:cs typeface="+mn-cs"/>
                      </a:defRPr>
                    </a:pPr>
                    <a:fld id="{09AB3789-8B1C-4832-8E46-C444C26FD2F7}" type="CATEGORYNAME">
                      <a:rPr lang="en-US" smtClean="0"/>
                      <a:pPr algn="l">
                        <a:defRPr sz="1600" b="1" i="0" u="none" strike="noStrike" kern="1200" baseline="0">
                          <a:solidFill>
                            <a:schemeClr val="tx1">
                              <a:lumMod val="75000"/>
                              <a:lumOff val="25000"/>
                            </a:schemeClr>
                          </a:solidFill>
                          <a:latin typeface="+mn-lt"/>
                          <a:ea typeface="+mn-ea"/>
                          <a:cs typeface="+mn-cs"/>
                        </a:defRPr>
                      </a:pPr>
                      <a:t>[CATEGORY NAME]</a:t>
                    </a:fld>
                    <a:r>
                      <a:rPr lang="en-US" baseline="0" dirty="0"/>
                      <a:t> </a:t>
                    </a:r>
                    <a:fld id="{9246F015-B630-448A-A813-632A46941914}" type="PERCENTAGE">
                      <a:rPr lang="en-US" baseline="0" smtClean="0"/>
                      <a:pPr algn="l">
                        <a:defRPr sz="1600" b="1" i="0" u="none" strike="noStrike" kern="1200" baseline="0">
                          <a:solidFill>
                            <a:schemeClr val="tx1">
                              <a:lumMod val="75000"/>
                              <a:lumOff val="25000"/>
                            </a:schemeClr>
                          </a:solidFill>
                          <a:latin typeface="+mn-lt"/>
                          <a:ea typeface="+mn-ea"/>
                          <a:cs typeface="+mn-cs"/>
                        </a:defRPr>
                      </a:pPr>
                      <a:t>[PERCENTAGE]</a:t>
                    </a:fld>
                    <a:endParaRPr lang="en-US"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1829345669758098"/>
                      <c:h val="9.9540717301875165E-2"/>
                    </c:manualLayout>
                  </c15:layout>
                  <c15:dlblFieldTable/>
                  <c15:showDataLabelsRange val="0"/>
                </c:ext>
                <c:ext xmlns:c16="http://schemas.microsoft.com/office/drawing/2014/chart" uri="{C3380CC4-5D6E-409C-BE32-E72D297353CC}">
                  <c16:uniqueId val="{00000002-722B-4502-9903-79DACD3308B9}"/>
                </c:ext>
              </c:extLst>
            </c:dLbl>
            <c:dLbl>
              <c:idx val="3"/>
              <c:tx>
                <c:rich>
                  <a:bodyPr rot="0" spcFirstLastPara="1" vertOverflow="overflow" horzOverflow="overflow" vert="horz" wrap="none" anchor="ctr" anchorCtr="0">
                    <a:spAutoFit/>
                  </a:bodyPr>
                  <a:lstStyle/>
                  <a:p>
                    <a:pPr algn="l">
                      <a:defRPr sz="1600" b="1" i="0" u="none" strike="noStrike" kern="1200" baseline="0">
                        <a:solidFill>
                          <a:schemeClr val="tx1">
                            <a:lumMod val="75000"/>
                            <a:lumOff val="25000"/>
                          </a:schemeClr>
                        </a:solidFill>
                        <a:latin typeface="+mn-lt"/>
                        <a:ea typeface="+mn-ea"/>
                        <a:cs typeface="+mn-cs"/>
                      </a:defRPr>
                    </a:pPr>
                    <a:fld id="{89170DEC-5E55-43F4-9E8F-0FE408A23B0B}" type="CATEGORYNAME">
                      <a:rPr lang="en-US" smtClean="0"/>
                      <a:pPr algn="l">
                        <a:defRPr sz="1600" b="1" i="0" u="none" strike="noStrike" kern="1200" baseline="0">
                          <a:solidFill>
                            <a:schemeClr val="tx1">
                              <a:lumMod val="75000"/>
                              <a:lumOff val="25000"/>
                            </a:schemeClr>
                          </a:solidFill>
                          <a:latin typeface="+mn-lt"/>
                          <a:ea typeface="+mn-ea"/>
                          <a:cs typeface="+mn-cs"/>
                        </a:defRPr>
                      </a:pPr>
                      <a:t>[CATEGORY NAME]</a:t>
                    </a:fld>
                    <a:r>
                      <a:rPr lang="en-US" baseline="0" dirty="0"/>
                      <a:t> </a:t>
                    </a:r>
                    <a:fld id="{6CCD4062-88A1-4C38-A06F-EF5F29CE4AB2}" type="PERCENTAGE">
                      <a:rPr lang="en-US" baseline="0" smtClean="0"/>
                      <a:pPr algn="l">
                        <a:defRPr sz="1600" b="1" i="0" u="none" strike="noStrike" kern="1200" baseline="0">
                          <a:solidFill>
                            <a:schemeClr val="tx1">
                              <a:lumMod val="75000"/>
                              <a:lumOff val="25000"/>
                            </a:schemeClr>
                          </a:solidFill>
                          <a:latin typeface="+mn-lt"/>
                          <a:ea typeface="+mn-ea"/>
                          <a:cs typeface="+mn-cs"/>
                        </a:defRPr>
                      </a:pPr>
                      <a:t>[PERCENTAGE]</a:t>
                    </a:fld>
                    <a:endParaRPr lang="en-US"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1194659431529091"/>
                      <c:h val="9.9540717301875165E-2"/>
                    </c:manualLayout>
                  </c15:layout>
                  <c15:dlblFieldTable/>
                  <c15:showDataLabelsRange val="0"/>
                </c:ext>
                <c:ext xmlns:c16="http://schemas.microsoft.com/office/drawing/2014/chart" uri="{C3380CC4-5D6E-409C-BE32-E72D297353CC}">
                  <c16:uniqueId val="{00000003-722B-4502-9903-79DACD3308B9}"/>
                </c:ext>
              </c:extLst>
            </c:dLbl>
            <c:dLbl>
              <c:idx val="4"/>
              <c:tx>
                <c:rich>
                  <a:bodyPr rot="0" spcFirstLastPara="1" vertOverflow="overflow" horzOverflow="overflow" vert="horz" wrap="none" anchor="ctr" anchorCtr="0">
                    <a:noAutofit/>
                  </a:bodyPr>
                  <a:lstStyle/>
                  <a:p>
                    <a:pPr algn="l">
                      <a:defRPr sz="1600" b="1" i="0" u="none" strike="noStrike" kern="1200" baseline="0">
                        <a:solidFill>
                          <a:schemeClr val="tx1">
                            <a:lumMod val="75000"/>
                            <a:lumOff val="25000"/>
                          </a:schemeClr>
                        </a:solidFill>
                        <a:latin typeface="+mn-lt"/>
                        <a:ea typeface="+mn-ea"/>
                        <a:cs typeface="+mn-cs"/>
                      </a:defRPr>
                    </a:pPr>
                    <a:fld id="{D4254A57-2F15-4A21-89DF-4C6BC3869D21}" type="CATEGORYNAME">
                      <a:rPr lang="en-US" smtClean="0"/>
                      <a:pPr algn="l">
                        <a:defRPr sz="1600" b="1" i="0" u="none" strike="noStrike" kern="1200" baseline="0">
                          <a:solidFill>
                            <a:schemeClr val="tx1">
                              <a:lumMod val="75000"/>
                              <a:lumOff val="25000"/>
                            </a:schemeClr>
                          </a:solidFill>
                          <a:latin typeface="+mn-lt"/>
                          <a:ea typeface="+mn-ea"/>
                          <a:cs typeface="+mn-cs"/>
                        </a:defRPr>
                      </a:pPr>
                      <a:t>[CATEGORY NAME]</a:t>
                    </a:fld>
                    <a:r>
                      <a:rPr lang="en-US" baseline="0" dirty="0"/>
                      <a:t> </a:t>
                    </a:r>
                    <a:fld id="{C31409D1-9226-4DFC-BEF0-35B3B7EA0D45}" type="PERCENTAGE">
                      <a:rPr lang="en-US" baseline="0" smtClean="0"/>
                      <a:pPr algn="l">
                        <a:defRPr sz="1600" b="1" i="0" u="none" strike="noStrike" kern="1200" baseline="0">
                          <a:solidFill>
                            <a:schemeClr val="tx1">
                              <a:lumMod val="75000"/>
                              <a:lumOff val="25000"/>
                            </a:schemeClr>
                          </a:solidFill>
                          <a:latin typeface="+mn-lt"/>
                          <a:ea typeface="+mn-ea"/>
                          <a:cs typeface="+mn-cs"/>
                        </a:defRPr>
                      </a:pPr>
                      <a:t>[PERCENTAGE]</a:t>
                    </a:fld>
                    <a:endParaRPr lang="en-US"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181727117278967"/>
                      <c:h val="7.0596765772914072E-2"/>
                    </c:manualLayout>
                  </c15:layout>
                  <c15:dlblFieldTable/>
                  <c15:showDataLabelsRange val="0"/>
                </c:ext>
                <c:ext xmlns:c16="http://schemas.microsoft.com/office/drawing/2014/chart" uri="{C3380CC4-5D6E-409C-BE32-E72D297353CC}">
                  <c16:uniqueId val="{00000006-722B-4502-9903-79DACD3308B9}"/>
                </c:ext>
              </c:extLst>
            </c:dLbl>
            <c:dLbl>
              <c:idx val="5"/>
              <c:layout>
                <c:manualLayout>
                  <c:x val="4.8112868941507263E-8"/>
                  <c:y val="1.6698474118855267E-2"/>
                </c:manualLayout>
              </c:layout>
              <c:tx>
                <c:rich>
                  <a:bodyPr rot="0" spcFirstLastPara="1" vertOverflow="overflow" horzOverflow="overflow" vert="horz" wrap="none" anchor="ctr" anchorCtr="0">
                    <a:noAutofit/>
                  </a:bodyPr>
                  <a:lstStyle/>
                  <a:p>
                    <a:pPr algn="l">
                      <a:defRPr sz="1600" b="1" i="0" u="none" strike="noStrike" kern="1200" baseline="0">
                        <a:solidFill>
                          <a:schemeClr val="tx1">
                            <a:lumMod val="75000"/>
                            <a:lumOff val="25000"/>
                          </a:schemeClr>
                        </a:solidFill>
                        <a:latin typeface="+mn-lt"/>
                        <a:ea typeface="+mn-ea"/>
                        <a:cs typeface="+mn-cs"/>
                      </a:defRPr>
                    </a:pPr>
                    <a:fld id="{953E1B58-1FEB-4E22-808D-E0815D084C80}" type="CATEGORYNAME">
                      <a:rPr lang="en-US" smtClean="0"/>
                      <a:pPr algn="l">
                        <a:defRPr sz="1600" b="1" i="0" u="none" strike="noStrike" kern="1200" baseline="0">
                          <a:solidFill>
                            <a:schemeClr val="tx1">
                              <a:lumMod val="75000"/>
                              <a:lumOff val="25000"/>
                            </a:schemeClr>
                          </a:solidFill>
                          <a:latin typeface="+mn-lt"/>
                          <a:ea typeface="+mn-ea"/>
                          <a:cs typeface="+mn-cs"/>
                        </a:defRPr>
                      </a:pPr>
                      <a:t>[CATEGORY NAME]</a:t>
                    </a:fld>
                    <a:r>
                      <a:rPr lang="en-US" baseline="0" dirty="0"/>
                      <a:t> </a:t>
                    </a:r>
                    <a:fld id="{B1883C76-40A8-418B-B567-C2A92E5946AB}" type="PERCENTAGE">
                      <a:rPr lang="en-US" baseline="0" smtClean="0"/>
                      <a:pPr algn="l">
                        <a:defRPr sz="1600" b="1" i="0" u="none" strike="noStrike" kern="1200" baseline="0">
                          <a:solidFill>
                            <a:schemeClr val="tx1">
                              <a:lumMod val="75000"/>
                              <a:lumOff val="25000"/>
                            </a:schemeClr>
                          </a:solidFill>
                          <a:latin typeface="+mn-lt"/>
                          <a:ea typeface="+mn-ea"/>
                          <a:cs typeface="+mn-cs"/>
                        </a:defRPr>
                      </a:pPr>
                      <a:t>[PERCENTAGE]</a:t>
                    </a:fld>
                    <a:endParaRPr lang="en-US"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2639164067769859"/>
                      <c:h val="6.614383934121934E-2"/>
                    </c:manualLayout>
                  </c15:layout>
                  <c15:dlblFieldTable/>
                  <c15:showDataLabelsRange val="0"/>
                </c:ext>
                <c:ext xmlns:c16="http://schemas.microsoft.com/office/drawing/2014/chart" uri="{C3380CC4-5D6E-409C-BE32-E72D297353CC}">
                  <c16:uniqueId val="{00000004-722B-4502-9903-79DACD3308B9}"/>
                </c:ext>
              </c:extLst>
            </c:dLbl>
            <c:dLbl>
              <c:idx val="6"/>
              <c:tx>
                <c:rich>
                  <a:bodyPr/>
                  <a:lstStyle/>
                  <a:p>
                    <a:fld id="{1A849137-EBDC-4B4E-B390-FE03F5E5C3AF}" type="CATEGORYNAME">
                      <a:rPr lang="en-US" smtClean="0"/>
                      <a:pPr/>
                      <a:t>[CATEGORY NAME]</a:t>
                    </a:fld>
                    <a:r>
                      <a:rPr lang="en-US" baseline="0" dirty="0"/>
                      <a:t> </a:t>
                    </a:r>
                    <a:fld id="{8E2E4D9B-19B6-4B63-902D-B787E1F340AB}" type="PERCENTAGE">
                      <a:rPr lang="en-US" baseline="0" smtClean="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0045868038131671"/>
                      <c:h val="9.9540717301875165E-2"/>
                    </c:manualLayout>
                  </c15:layout>
                  <c15:dlblFieldTable/>
                  <c15:showDataLabelsRange val="0"/>
                </c:ext>
                <c:ext xmlns:c16="http://schemas.microsoft.com/office/drawing/2014/chart" uri="{C3380CC4-5D6E-409C-BE32-E72D297353CC}">
                  <c16:uniqueId val="{00000005-722B-4502-9903-79DACD3308B9}"/>
                </c:ext>
              </c:extLst>
            </c:dLbl>
            <c:dLbl>
              <c:idx val="7"/>
              <c:layout>
                <c:manualLayout>
                  <c:x val="-0.16986729508488554"/>
                  <c:y val="1.8805725131019472E-2"/>
                </c:manualLayout>
              </c:layout>
              <c:tx>
                <c:rich>
                  <a:bodyPr/>
                  <a:lstStyle/>
                  <a:p>
                    <a:r>
                      <a:rPr lang="en-US" baseline="0" dirty="0"/>
                      <a:t>Non Multinational
</a:t>
                    </a:r>
                    <a:fld id="{B67B6963-83EC-47BD-94C1-7AA2CFE47491}" type="PERCENTAGE">
                      <a:rPr lang="en-US" baseline="0" dirty="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2481151783592165"/>
                      <c:h val="9.4559470585615923E-2"/>
                    </c:manualLayout>
                  </c15:layout>
                  <c15:dlblFieldTable/>
                  <c15:showDataLabelsRange val="0"/>
                </c:ext>
                <c:ext xmlns:c16="http://schemas.microsoft.com/office/drawing/2014/chart" uri="{C3380CC4-5D6E-409C-BE32-E72D297353CC}">
                  <c16:uniqueId val="{00000008-722B-4502-9903-79DACD3308B9}"/>
                </c:ext>
              </c:extLst>
            </c:dLbl>
            <c:spPr>
              <a:noFill/>
              <a:ln>
                <a:noFill/>
              </a:ln>
              <a:effectLst/>
            </c:spPr>
            <c:txPr>
              <a:bodyPr rot="0" spcFirstLastPara="1" vertOverflow="overflow" horzOverflow="overflow" vert="horz" wrap="none"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Sheet1!$A$2:$A$8</c:f>
              <c:strCache>
                <c:ptCount val="7"/>
                <c:pt idx="0">
                  <c:v>Multinational</c:v>
                </c:pt>
                <c:pt idx="1">
                  <c:v>Caresense</c:v>
                </c:pt>
                <c:pt idx="2">
                  <c:v>OnCall</c:v>
                </c:pt>
                <c:pt idx="3">
                  <c:v>Gluco-Dr</c:v>
                </c:pt>
                <c:pt idx="4">
                  <c:v>Granzia</c:v>
                </c:pt>
                <c:pt idx="5">
                  <c:v>Sinocare</c:v>
                </c:pt>
                <c:pt idx="6">
                  <c:v>Others</c:v>
                </c:pt>
              </c:strCache>
            </c:strRef>
          </c:cat>
          <c:val>
            <c:numRef>
              <c:f>Sheet1!$B$2:$B$8</c:f>
              <c:numCache>
                <c:formatCode>General</c:formatCode>
                <c:ptCount val="7"/>
                <c:pt idx="0">
                  <c:v>18</c:v>
                </c:pt>
                <c:pt idx="1">
                  <c:v>22</c:v>
                </c:pt>
                <c:pt idx="2">
                  <c:v>14</c:v>
                </c:pt>
                <c:pt idx="3">
                  <c:v>8</c:v>
                </c:pt>
                <c:pt idx="4">
                  <c:v>6</c:v>
                </c:pt>
                <c:pt idx="5">
                  <c:v>4</c:v>
                </c:pt>
                <c:pt idx="6">
                  <c:v>28</c:v>
                </c:pt>
              </c:numCache>
            </c:numRef>
          </c:val>
          <c:extLst>
            <c:ext xmlns:c16="http://schemas.microsoft.com/office/drawing/2014/chart" uri="{C3380CC4-5D6E-409C-BE32-E72D297353CC}">
              <c16:uniqueId val="{00000000-722B-4502-9903-79DACD3308B9}"/>
            </c:ext>
          </c:extLst>
        </c:ser>
        <c:dLbls>
          <c:dLblPos val="bestFit"/>
          <c:showLegendKey val="0"/>
          <c:showVal val="0"/>
          <c:showCatName val="1"/>
          <c:showSerName val="0"/>
          <c:showPercent val="1"/>
          <c:showBubbleSize val="0"/>
          <c:showLeaderLines val="1"/>
        </c:dLbls>
        <c:gapWidth val="100"/>
        <c:splitType val="pos"/>
        <c:splitPos val="6"/>
        <c:secondPieSize val="75"/>
        <c:serLines>
          <c:spPr>
            <a:ln w="9525">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7D554-03F8-45FF-B132-0D7C226C27CE}" type="datetimeFigureOut">
              <a:rPr lang="en-GB" smtClean="0"/>
              <a:t>20/05/2025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326E2-B0A9-4F69-8FB8-3FB61A51469C}" type="slidenum">
              <a:rPr lang="en-GB" smtClean="0"/>
              <a:t>‹#›</a:t>
            </a:fld>
            <a:endParaRPr lang="en-GB"/>
          </a:p>
        </p:txBody>
      </p:sp>
    </p:spTree>
    <p:extLst>
      <p:ext uri="{BB962C8B-B14F-4D97-AF65-F5344CB8AC3E}">
        <p14:creationId xmlns:p14="http://schemas.microsoft.com/office/powerpoint/2010/main" val="283061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999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37</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extLst>
      <p:ext uri="{BB962C8B-B14F-4D97-AF65-F5344CB8AC3E}">
        <p14:creationId xmlns:p14="http://schemas.microsoft.com/office/powerpoint/2010/main" val="11540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39</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extLst>
      <p:ext uri="{BB962C8B-B14F-4D97-AF65-F5344CB8AC3E}">
        <p14:creationId xmlns:p14="http://schemas.microsoft.com/office/powerpoint/2010/main" val="2055689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D54DE6F-1797-4061-9929-1E7E64A65152}" type="slidenum">
              <a:rPr lang="zh-CN" altLang="en-US" smtClean="0"/>
              <a:t>41</a:t>
            </a:fld>
            <a:endParaRPr lang="zh-CN" altLang="en-US"/>
          </a:p>
        </p:txBody>
      </p:sp>
    </p:spTree>
    <p:extLst>
      <p:ext uri="{BB962C8B-B14F-4D97-AF65-F5344CB8AC3E}">
        <p14:creationId xmlns:p14="http://schemas.microsoft.com/office/powerpoint/2010/main" val="320398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20</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extLst>
      <p:ext uri="{BB962C8B-B14F-4D97-AF65-F5344CB8AC3E}">
        <p14:creationId xmlns:p14="http://schemas.microsoft.com/office/powerpoint/2010/main" val="1629798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21</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extLst>
      <p:ext uri="{BB962C8B-B14F-4D97-AF65-F5344CB8AC3E}">
        <p14:creationId xmlns:p14="http://schemas.microsoft.com/office/powerpoint/2010/main" val="2698908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22</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23</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extLst>
      <p:ext uri="{BB962C8B-B14F-4D97-AF65-F5344CB8AC3E}">
        <p14:creationId xmlns:p14="http://schemas.microsoft.com/office/powerpoint/2010/main" val="48918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24</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extLst>
      <p:ext uri="{BB962C8B-B14F-4D97-AF65-F5344CB8AC3E}">
        <p14:creationId xmlns:p14="http://schemas.microsoft.com/office/powerpoint/2010/main" val="129682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25</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extLst>
      <p:ext uri="{BB962C8B-B14F-4D97-AF65-F5344CB8AC3E}">
        <p14:creationId xmlns:p14="http://schemas.microsoft.com/office/powerpoint/2010/main" val="83688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26</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extLst>
      <p:ext uri="{BB962C8B-B14F-4D97-AF65-F5344CB8AC3E}">
        <p14:creationId xmlns:p14="http://schemas.microsoft.com/office/powerpoint/2010/main" val="115626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C0D6E4D-271B-1859-1A8C-9CC0A92DE0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0E67983-6794-4D13-A173-660BFAAE38AC}" type="slidenum">
              <a:rPr lang="en-GB" altLang="en-US"/>
              <a:pPr>
                <a:spcBef>
                  <a:spcPct val="0"/>
                </a:spcBef>
              </a:pPr>
              <a:t>36</a:t>
            </a:fld>
            <a:endParaRPr lang="en-GB" altLang="en-US"/>
          </a:p>
        </p:txBody>
      </p:sp>
      <p:sp>
        <p:nvSpPr>
          <p:cNvPr id="50179" name="Rectangle 2">
            <a:extLst>
              <a:ext uri="{FF2B5EF4-FFF2-40B4-BE49-F238E27FC236}">
                <a16:creationId xmlns:a16="http://schemas.microsoft.com/office/drawing/2014/main" id="{5AFBA43B-8A25-A7BC-5F6F-4F1CFC5BC17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7D5EEB18-EAB8-C255-4587-37BD1FA74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Arial" panose="020B0604020202020204" pitchFamily="34" charset="0"/>
              </a:rPr>
              <a:t>Let’s delay/prevent diabetes shall we…. </a:t>
            </a:r>
          </a:p>
        </p:txBody>
      </p:sp>
    </p:spTree>
    <p:extLst>
      <p:ext uri="{BB962C8B-B14F-4D97-AF65-F5344CB8AC3E}">
        <p14:creationId xmlns:p14="http://schemas.microsoft.com/office/powerpoint/2010/main" val="1666012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2B41-B606-AF5A-EC15-4B4F8FA1EA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34C24E-C02A-E893-8E7C-63651783DD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F0305B-633A-6C42-C0D9-808801F096CF}"/>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5" name="Footer Placeholder 4">
            <a:extLst>
              <a:ext uri="{FF2B5EF4-FFF2-40B4-BE49-F238E27FC236}">
                <a16:creationId xmlns:a16="http://schemas.microsoft.com/office/drawing/2014/main" id="{B40983E2-BD93-89AE-242E-1A0A815D22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3D8C14-478E-6017-5AC7-758D3881F37F}"/>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858145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D1A4-C5F8-5E02-74E9-7B66FF0C4B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0D536D-6E7F-96F9-FBE3-AD9C16C1D2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9B7C3D-5636-DD96-19E5-E81B4BC78E96}"/>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5" name="Footer Placeholder 4">
            <a:extLst>
              <a:ext uri="{FF2B5EF4-FFF2-40B4-BE49-F238E27FC236}">
                <a16:creationId xmlns:a16="http://schemas.microsoft.com/office/drawing/2014/main" id="{7E85DFF2-F7EE-13CB-5C32-896C3F4C4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06B965-E8D2-0E39-8410-56E58EBBA23A}"/>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89531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F8929-5036-8682-8004-FE7686C3FA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DF7A48-87E8-C5E6-BF43-074A44673C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4D5D6C-6B6D-BA5F-3DF8-2A6EBC55655F}"/>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5" name="Footer Placeholder 4">
            <a:extLst>
              <a:ext uri="{FF2B5EF4-FFF2-40B4-BE49-F238E27FC236}">
                <a16:creationId xmlns:a16="http://schemas.microsoft.com/office/drawing/2014/main" id="{5781A86B-A813-D3FF-79CE-E9CB11B505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3873D5-131B-4B10-0A1D-68BAF9C68F63}"/>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1401011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7" name="标题占位符 1"/>
          <p:cNvSpPr>
            <a:spLocks noGrp="1"/>
          </p:cNvSpPr>
          <p:nvPr>
            <p:ph type="title"/>
          </p:nvPr>
        </p:nvSpPr>
        <p:spPr>
          <a:xfrm>
            <a:off x="718127" y="226580"/>
            <a:ext cx="10515600" cy="429202"/>
          </a:xfrm>
          <a:prstGeom prst="rect">
            <a:avLst/>
          </a:prstGeom>
        </p:spPr>
        <p:txBody>
          <a:bodyPr vert="horz" lIns="91440" tIns="45720" rIns="91440" bIns="45720" rtlCol="0" anchor="ctr">
            <a:normAutofit/>
          </a:bodyPr>
          <a:lstStyle/>
          <a:p>
            <a:r>
              <a:rPr lang="zh-CN" altLang="en-US"/>
              <a:t>单击此处编辑母版标题样式</a:t>
            </a:r>
          </a:p>
        </p:txBody>
      </p:sp>
    </p:spTree>
    <p:extLst>
      <p:ext uri="{BB962C8B-B14F-4D97-AF65-F5344CB8AC3E}">
        <p14:creationId xmlns:p14="http://schemas.microsoft.com/office/powerpoint/2010/main" val="1972284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全幅图页">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56B2436-AA21-4E90-A9C5-C206773DEA68}"/>
              </a:ext>
            </a:extLst>
          </p:cNvPr>
          <p:cNvSpPr>
            <a:spLocks noGrp="1"/>
          </p:cNvSpPr>
          <p:nvPr>
            <p:ph sz="quarter" idx="11" hasCustomPrompt="1"/>
          </p:nvPr>
        </p:nvSpPr>
        <p:spPr>
          <a:xfrm>
            <a:off x="0" y="0"/>
            <a:ext cx="12191999" cy="6858000"/>
          </a:xfrm>
          <a:prstGeom prst="rect">
            <a:avLst/>
          </a:prstGeom>
          <a:no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请选取下方图标插入高清图片。也可以在外部先复制，直接粘贴在此框中</a:t>
            </a:r>
          </a:p>
          <a:p>
            <a:pPr lvl="0"/>
            <a:endParaRPr lang="zh-CN" altLang="en-US" dirty="0"/>
          </a:p>
        </p:txBody>
      </p:sp>
      <p:sp>
        <p:nvSpPr>
          <p:cNvPr id="5" name="文本占位符 4">
            <a:extLst>
              <a:ext uri="{FF2B5EF4-FFF2-40B4-BE49-F238E27FC236}">
                <a16:creationId xmlns:a16="http://schemas.microsoft.com/office/drawing/2014/main" id="{8AD888B9-8A82-4497-9987-88BD49AE8B8A}"/>
              </a:ext>
            </a:extLst>
          </p:cNvPr>
          <p:cNvSpPr>
            <a:spLocks noGrp="1"/>
          </p:cNvSpPr>
          <p:nvPr>
            <p:ph type="body" sz="quarter" idx="12" hasCustomPrompt="1"/>
          </p:nvPr>
        </p:nvSpPr>
        <p:spPr>
          <a:xfrm>
            <a:off x="311231" y="4166926"/>
            <a:ext cx="6683457" cy="1470303"/>
          </a:xfrm>
          <a:prstGeom prst="rect">
            <a:avLst/>
          </a:prstGeom>
          <a:solidFill>
            <a:srgbClr val="C00000">
              <a:alpha val="81000"/>
            </a:srgbClr>
          </a:solidFill>
        </p:spPr>
        <p:txBody>
          <a:bodyPr lIns="360000" tIns="360000" rIns="180000" bIns="360000"/>
          <a:lstStyle>
            <a:lvl1pPr marL="0" indent="0">
              <a:buNone/>
              <a:defRPr sz="2400">
                <a:solidFill>
                  <a:schemeClr val="bg1"/>
                </a:solidFill>
                <a:latin typeface="+mj-ea"/>
                <a:ea typeface="+mj-ea"/>
              </a:defRPr>
            </a:lvl1pPr>
          </a:lstStyle>
          <a:p>
            <a:pPr lvl="0"/>
            <a:r>
              <a:rPr lang="zh-CN" altLang="en-US" dirty="0"/>
              <a:t>此处编写主题文本，红色框位置可挪动</a:t>
            </a:r>
            <a:endParaRPr lang="en-US" altLang="zh-CN" dirty="0"/>
          </a:p>
        </p:txBody>
      </p:sp>
      <p:sp>
        <p:nvSpPr>
          <p:cNvPr id="7" name="文本占位符 6">
            <a:extLst>
              <a:ext uri="{FF2B5EF4-FFF2-40B4-BE49-F238E27FC236}">
                <a16:creationId xmlns:a16="http://schemas.microsoft.com/office/drawing/2014/main" id="{A40D2FBE-7167-40BE-85BD-DBDEE8696B7A}"/>
              </a:ext>
            </a:extLst>
          </p:cNvPr>
          <p:cNvSpPr>
            <a:spLocks noGrp="1"/>
          </p:cNvSpPr>
          <p:nvPr>
            <p:ph type="body" sz="quarter" idx="14" hasCustomPrompt="1"/>
          </p:nvPr>
        </p:nvSpPr>
        <p:spPr>
          <a:xfrm>
            <a:off x="589077" y="4883467"/>
            <a:ext cx="5213366" cy="536943"/>
          </a:xfrm>
          <a:prstGeom prst="rect">
            <a:avLst/>
          </a:prstGeom>
        </p:spPr>
        <p:txBody>
          <a:bodyPr/>
          <a:lstStyle>
            <a:lvl1pPr marL="0" indent="0">
              <a:buNone/>
              <a:defRPr sz="1200">
                <a:solidFill>
                  <a:schemeClr val="bg1"/>
                </a:solidFill>
              </a:defRPr>
            </a:lvl1pPr>
            <a:lvl2pPr>
              <a:defRPr sz="1200"/>
            </a:lvl2pPr>
            <a:lvl3pPr>
              <a:defRPr sz="1200"/>
            </a:lvl3pPr>
            <a:lvl4pPr>
              <a:defRPr sz="1200"/>
            </a:lvl4pPr>
            <a:lvl5pPr>
              <a:defRPr sz="1200"/>
            </a:lvl5pPr>
          </a:lstStyle>
          <a:p>
            <a:pPr lvl="0"/>
            <a:r>
              <a:rPr lang="zh-CN" altLang="en-US" dirty="0"/>
              <a:t>此处编写详细文本</a:t>
            </a:r>
          </a:p>
        </p:txBody>
      </p:sp>
    </p:spTree>
    <p:extLst>
      <p:ext uri="{BB962C8B-B14F-4D97-AF65-F5344CB8AC3E}">
        <p14:creationId xmlns:p14="http://schemas.microsoft.com/office/powerpoint/2010/main" val="14083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95D7-21B3-BADD-82DE-541D9942C8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00C4C5-5D54-8302-A503-A246F20B6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E941BC-A27A-CDF1-B25E-CC703C18DA26}"/>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5" name="Footer Placeholder 4">
            <a:extLst>
              <a:ext uri="{FF2B5EF4-FFF2-40B4-BE49-F238E27FC236}">
                <a16:creationId xmlns:a16="http://schemas.microsoft.com/office/drawing/2014/main" id="{0955147F-E8F2-CD16-71AA-74056B8456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9957AA-1338-AAD0-A9E9-9C3A0634D6AE}"/>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406968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1632-1DE1-820B-1D81-911BCEE85B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C02C14-28E2-2578-EDE7-41DE2C48A9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7DA022-E152-98D3-02B9-5483F67E128F}"/>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5" name="Footer Placeholder 4">
            <a:extLst>
              <a:ext uri="{FF2B5EF4-FFF2-40B4-BE49-F238E27FC236}">
                <a16:creationId xmlns:a16="http://schemas.microsoft.com/office/drawing/2014/main" id="{701F88E4-FFA2-CE6A-F962-478A04F6A3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94E137-1756-27DB-9E4D-796880D65D0B}"/>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250579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0355-57ED-6480-BB70-37DEC92F45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098D83-6F12-05F4-1017-A21DC520F8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3ADBA4-7870-9481-2ECC-9CF2868189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3015BF-D254-6BA7-2EF4-C87E10213593}"/>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6" name="Footer Placeholder 5">
            <a:extLst>
              <a:ext uri="{FF2B5EF4-FFF2-40B4-BE49-F238E27FC236}">
                <a16:creationId xmlns:a16="http://schemas.microsoft.com/office/drawing/2014/main" id="{BF2056C3-4E49-ABB1-864A-EB9037B385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F35358-C8F0-9DC0-37C5-0AF6B4AD8942}"/>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199239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4B6B-A267-EF50-26BD-3783BF63A6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3C2E1F-8581-F785-E881-85ED0B9DD1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A69E10-F7AC-463B-2CE3-04ABE6D7D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6D6CF9-7FA0-C1BE-D591-3DCBA50DDF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FA7C52-0F04-2CEC-FF0B-034FE60AA9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9FFA7C-761C-6499-4350-813A78BAF0CB}"/>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8" name="Footer Placeholder 7">
            <a:extLst>
              <a:ext uri="{FF2B5EF4-FFF2-40B4-BE49-F238E27FC236}">
                <a16:creationId xmlns:a16="http://schemas.microsoft.com/office/drawing/2014/main" id="{E2F925B9-0EA7-24D4-E035-18DBBA64A0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FB7B953-F769-5B9E-33DF-E20028546B68}"/>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428464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69B9-4443-171F-D319-A9BA2D7AB9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EF99C9-F171-D896-E716-B2A5DB25DF95}"/>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4" name="Footer Placeholder 3">
            <a:extLst>
              <a:ext uri="{FF2B5EF4-FFF2-40B4-BE49-F238E27FC236}">
                <a16:creationId xmlns:a16="http://schemas.microsoft.com/office/drawing/2014/main" id="{92028B9B-8724-1875-14B5-44EB8E62FB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670988-3982-F1A9-217B-645CE38C3B5A}"/>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80289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8E8F0-2CE5-B081-C22D-FCB8306A2EA8}"/>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3" name="Footer Placeholder 2">
            <a:extLst>
              <a:ext uri="{FF2B5EF4-FFF2-40B4-BE49-F238E27FC236}">
                <a16:creationId xmlns:a16="http://schemas.microsoft.com/office/drawing/2014/main" id="{05FABACF-FBDA-1C55-9960-0BB2472C0B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D62128D-F53B-41FD-EB8F-366D62BD9789}"/>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139231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C210-500E-96B7-E99D-814C0F5E7D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26AF38-0893-360F-2D89-4F72BB7ACC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D279F0-245F-7865-4248-01F04D310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8E9EC-2A24-01EC-3D0D-8416F0C74E56}"/>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6" name="Footer Placeholder 5">
            <a:extLst>
              <a:ext uri="{FF2B5EF4-FFF2-40B4-BE49-F238E27FC236}">
                <a16:creationId xmlns:a16="http://schemas.microsoft.com/office/drawing/2014/main" id="{B4BF6272-DA9D-4843-903B-AAE0F697E7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D75D45-B54B-4837-8120-A5B0FA83804E}"/>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35849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0A4B-9018-E328-3474-DD0D3BA28F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76E949-7F27-C103-1777-FB0D194A2B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8D029D-E1A6-9519-861A-72429999A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E8A1-83E4-CCCD-2FE6-9F417111BFD1}"/>
              </a:ext>
            </a:extLst>
          </p:cNvPr>
          <p:cNvSpPr>
            <a:spLocks noGrp="1"/>
          </p:cNvSpPr>
          <p:nvPr>
            <p:ph type="dt" sz="half" idx="10"/>
          </p:nvPr>
        </p:nvSpPr>
        <p:spPr/>
        <p:txBody>
          <a:bodyPr/>
          <a:lstStyle/>
          <a:p>
            <a:fld id="{40484104-372B-45F9-975D-F7C463992CD8}" type="datetimeFigureOut">
              <a:rPr lang="en-GB" smtClean="0"/>
              <a:t>20/05/2025</a:t>
            </a:fld>
            <a:endParaRPr lang="en-GB"/>
          </a:p>
        </p:txBody>
      </p:sp>
      <p:sp>
        <p:nvSpPr>
          <p:cNvPr id="6" name="Footer Placeholder 5">
            <a:extLst>
              <a:ext uri="{FF2B5EF4-FFF2-40B4-BE49-F238E27FC236}">
                <a16:creationId xmlns:a16="http://schemas.microsoft.com/office/drawing/2014/main" id="{CD6525C6-E775-D4F8-9318-81EFC8FE9C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245625-942F-B3E5-E09A-777259AF6E39}"/>
              </a:ext>
            </a:extLst>
          </p:cNvPr>
          <p:cNvSpPr>
            <a:spLocks noGrp="1"/>
          </p:cNvSpPr>
          <p:nvPr>
            <p:ph type="sldNum" sz="quarter" idx="12"/>
          </p:nvPr>
        </p:nvSpPr>
        <p:spPr/>
        <p:txBody>
          <a:bodyPr/>
          <a:lstStyle/>
          <a:p>
            <a:fld id="{6441FA9E-CC68-430C-A372-16A9ACC36A29}" type="slidenum">
              <a:rPr lang="en-GB" smtClean="0"/>
              <a:t>‹#›</a:t>
            </a:fld>
            <a:endParaRPr lang="en-GB"/>
          </a:p>
        </p:txBody>
      </p:sp>
    </p:spTree>
    <p:extLst>
      <p:ext uri="{BB962C8B-B14F-4D97-AF65-F5344CB8AC3E}">
        <p14:creationId xmlns:p14="http://schemas.microsoft.com/office/powerpoint/2010/main" val="367660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4B2010-67E1-E145-9E4D-84B28D4DC7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67DDD2-AA56-CA89-CF53-14CDFF8A66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17EF25-C0AD-35ED-F63C-3ED17A11A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4104-372B-45F9-975D-F7C463992CD8}" type="datetimeFigureOut">
              <a:rPr lang="en-GB" smtClean="0"/>
              <a:t>20/05/2025</a:t>
            </a:fld>
            <a:endParaRPr lang="en-GB"/>
          </a:p>
        </p:txBody>
      </p:sp>
      <p:sp>
        <p:nvSpPr>
          <p:cNvPr id="5" name="Footer Placeholder 4">
            <a:extLst>
              <a:ext uri="{FF2B5EF4-FFF2-40B4-BE49-F238E27FC236}">
                <a16:creationId xmlns:a16="http://schemas.microsoft.com/office/drawing/2014/main" id="{0EBA8328-6F15-4335-6A51-6AA78F38F4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E3DCF4-80E0-7680-2240-DEA6B97516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1FA9E-CC68-430C-A372-16A9ACC36A29}" type="slidenum">
              <a:rPr lang="en-GB" smtClean="0"/>
              <a:t>‹#›</a:t>
            </a:fld>
            <a:endParaRPr lang="en-GB"/>
          </a:p>
        </p:txBody>
      </p:sp>
    </p:spTree>
    <p:extLst>
      <p:ext uri="{BB962C8B-B14F-4D97-AF65-F5344CB8AC3E}">
        <p14:creationId xmlns:p14="http://schemas.microsoft.com/office/powerpoint/2010/main" val="2229825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g"/><Relationship Id="rId7"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jp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chart" Target="../charts/char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32.png"/><Relationship Id="rId7" Type="http://schemas.openxmlformats.org/officeDocument/2006/relationships/image" Target="../media/image4.jpg"/><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10"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7"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4.jp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5.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image" Target="../media/image41.png"/><Relationship Id="rId4" Type="http://schemas.openxmlformats.org/officeDocument/2006/relationships/slideLayout" Target="../slideLayouts/slideLayout13.xml"/><Relationship Id="rId9"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3.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4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tags" Target="../tags/tag9.xml"/><Relationship Id="rId7" Type="http://schemas.openxmlformats.org/officeDocument/2006/relationships/image" Target="../media/image4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3.xml"/><Relationship Id="rId5" Type="http://schemas.openxmlformats.org/officeDocument/2006/relationships/tags" Target="../tags/tag11.xml"/><Relationship Id="rId4" Type="http://schemas.openxmlformats.org/officeDocument/2006/relationships/tags" Target="../tags/tag10.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5.jpg"/><Relationship Id="rId4" Type="http://schemas.openxmlformats.org/officeDocument/2006/relationships/image" Target="../media/image4.jpg"/></Relationships>
</file>

<file path=ppt/slides/_rels/slide49.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tags" Target="../tags/tag15.xml"/><Relationship Id="rId7" Type="http://schemas.openxmlformats.org/officeDocument/2006/relationships/image" Target="../media/image4.jp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image" Target="../media/image44.png"/><Relationship Id="rId10" Type="http://schemas.microsoft.com/office/2007/relationships/hdphoto" Target="../media/hdphoto1.wdp"/><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jp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43398-276F-FFC7-D099-8A898AD23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4"/>
            <a:ext cx="12192000" cy="6850251"/>
          </a:xfrm>
          <a:prstGeom prst="rect">
            <a:avLst/>
          </a:prstGeom>
        </p:spPr>
      </p:pic>
    </p:spTree>
    <p:extLst>
      <p:ext uri="{BB962C8B-B14F-4D97-AF65-F5344CB8AC3E}">
        <p14:creationId xmlns:p14="http://schemas.microsoft.com/office/powerpoint/2010/main" val="169766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ABACD2-D2BD-7C62-1ED4-A5EAFEF35509}"/>
              </a:ext>
            </a:extLst>
          </p:cNvPr>
          <p:cNvSpPr txBox="1"/>
          <p:nvPr/>
        </p:nvSpPr>
        <p:spPr>
          <a:xfrm>
            <a:off x="189310" y="1030240"/>
            <a:ext cx="11583590" cy="769441"/>
          </a:xfrm>
          <a:prstGeom prst="rect">
            <a:avLst/>
          </a:prstGeom>
          <a:noFill/>
        </p:spPr>
        <p:txBody>
          <a:bodyPr wrap="square">
            <a:spAutoFit/>
          </a:bodyPr>
          <a:lstStyle/>
          <a:p>
            <a:pPr marL="285750" indent="-285750">
              <a:buFont typeface="Arial" panose="020B0604020202020204" pitchFamily="34" charset="0"/>
              <a:buChar char="•"/>
            </a:pPr>
            <a:r>
              <a:rPr lang="en-GB" sz="2200" dirty="0"/>
              <a:t>The Egypt Diabetes Care Devices Market size is estimated at USD 410 million in 2025, and is expected to reach USD 482.85 million by 2030, at a CAGR of 3.36%.</a:t>
            </a:r>
          </a:p>
        </p:txBody>
      </p:sp>
      <p:sp>
        <p:nvSpPr>
          <p:cNvPr id="8" name="TextBox 7">
            <a:extLst>
              <a:ext uri="{FF2B5EF4-FFF2-40B4-BE49-F238E27FC236}">
                <a16:creationId xmlns:a16="http://schemas.microsoft.com/office/drawing/2014/main" id="{5D2A8725-37E6-7735-C8E2-119390E8FE27}"/>
              </a:ext>
            </a:extLst>
          </p:cNvPr>
          <p:cNvSpPr txBox="1"/>
          <p:nvPr/>
        </p:nvSpPr>
        <p:spPr>
          <a:xfrm>
            <a:off x="189310" y="186809"/>
            <a:ext cx="6093618" cy="523220"/>
          </a:xfrm>
          <a:prstGeom prst="rect">
            <a:avLst/>
          </a:prstGeom>
          <a:noFill/>
          <a:ln w="38100">
            <a:solidFill>
              <a:schemeClr val="accent1"/>
            </a:solidFill>
          </a:ln>
        </p:spPr>
        <p:txBody>
          <a:bodyPr wrap="square">
            <a:spAutoFit/>
          </a:bodyPr>
          <a:lstStyle/>
          <a:p>
            <a:r>
              <a:rPr lang="en-GB" sz="2800" dirty="0"/>
              <a:t>Egypt Diabetes Care Devices Market </a:t>
            </a:r>
          </a:p>
        </p:txBody>
      </p:sp>
      <p:sp>
        <p:nvSpPr>
          <p:cNvPr id="13" name="TextBox 12">
            <a:extLst>
              <a:ext uri="{FF2B5EF4-FFF2-40B4-BE49-F238E27FC236}">
                <a16:creationId xmlns:a16="http://schemas.microsoft.com/office/drawing/2014/main" id="{23C3E254-DF21-F486-1777-E9FBCF64008C}"/>
              </a:ext>
            </a:extLst>
          </p:cNvPr>
          <p:cNvSpPr txBox="1"/>
          <p:nvPr/>
        </p:nvSpPr>
        <p:spPr>
          <a:xfrm>
            <a:off x="280987" y="1998298"/>
            <a:ext cx="11630025" cy="4585871"/>
          </a:xfrm>
          <a:prstGeom prst="rect">
            <a:avLst/>
          </a:prstGeom>
          <a:noFill/>
        </p:spPr>
        <p:txBody>
          <a:bodyPr wrap="square">
            <a:spAutoFit/>
          </a:bodyPr>
          <a:lstStyle/>
          <a:p>
            <a:pPr>
              <a:spcBef>
                <a:spcPts val="600"/>
              </a:spcBef>
            </a:pPr>
            <a:r>
              <a:rPr lang="en-GB" sz="2200" b="1" dirty="0"/>
              <a:t>This Value distributed on the following Segments:</a:t>
            </a:r>
          </a:p>
          <a:p>
            <a:pPr marL="285750" indent="-285750">
              <a:spcBef>
                <a:spcPts val="600"/>
              </a:spcBef>
              <a:buFont typeface="Arial" panose="020B0604020202020204" pitchFamily="34" charset="0"/>
              <a:buChar char="•"/>
            </a:pPr>
            <a:r>
              <a:rPr lang="en-GB" sz="2200" b="1" dirty="0"/>
              <a:t>Self-Monitoring Blood Glucose Devices</a:t>
            </a:r>
            <a:r>
              <a:rPr lang="en-GB" sz="2200" dirty="0"/>
              <a:t>:</a:t>
            </a:r>
          </a:p>
          <a:p>
            <a:pPr marL="800100" lvl="1" indent="-342900">
              <a:spcBef>
                <a:spcPts val="600"/>
              </a:spcBef>
              <a:buFont typeface="Wingdings" panose="05000000000000000000" pitchFamily="2" charset="2"/>
              <a:buChar char="Ø"/>
            </a:pPr>
            <a:r>
              <a:rPr lang="en-GB" sz="2200" b="1" dirty="0"/>
              <a:t>BGM</a:t>
            </a:r>
            <a:r>
              <a:rPr lang="en-GB" sz="2200" dirty="0"/>
              <a:t>: Glucometer Devices, Blood Glucose Test Strips, and Lancets. </a:t>
            </a:r>
          </a:p>
          <a:p>
            <a:pPr marL="285750" indent="-285750">
              <a:spcBef>
                <a:spcPts val="600"/>
              </a:spcBef>
              <a:buFont typeface="Arial" panose="020B0604020202020204" pitchFamily="34" charset="0"/>
              <a:buChar char="•"/>
            </a:pPr>
            <a:r>
              <a:rPr lang="en-GB" sz="2200" b="1" dirty="0"/>
              <a:t>CGM</a:t>
            </a:r>
            <a:r>
              <a:rPr lang="en-GB" sz="2200" dirty="0"/>
              <a:t>: Continuous Glucose Monitoring Devices (Sensors, receivers and Transmitters).</a:t>
            </a:r>
          </a:p>
          <a:p>
            <a:pPr marL="285750" indent="-285750">
              <a:spcBef>
                <a:spcPts val="600"/>
              </a:spcBef>
              <a:buFont typeface="Arial" panose="020B0604020202020204" pitchFamily="34" charset="0"/>
              <a:buChar char="•"/>
            </a:pPr>
            <a:r>
              <a:rPr lang="en-GB" sz="2200" b="1" dirty="0"/>
              <a:t>Management Devices</a:t>
            </a:r>
            <a:r>
              <a:rPr lang="en-GB" sz="2200" dirty="0"/>
              <a:t>: </a:t>
            </a:r>
          </a:p>
          <a:p>
            <a:pPr marL="800100" lvl="1" indent="-342900">
              <a:spcBef>
                <a:spcPts val="600"/>
              </a:spcBef>
              <a:buFont typeface="Courier New" panose="02070309020205020404" pitchFamily="49" charset="0"/>
              <a:buChar char="o"/>
            </a:pPr>
            <a:r>
              <a:rPr lang="en-GB" sz="2200" dirty="0"/>
              <a:t>(</a:t>
            </a:r>
            <a:r>
              <a:rPr lang="en-GB" sz="2200" b="1" dirty="0"/>
              <a:t>Insulin Pump </a:t>
            </a:r>
            <a:r>
              <a:rPr lang="en-GB" sz="2200" dirty="0"/>
              <a:t>Devices, Insulin Pump Reservoir, and Infusion Sets).</a:t>
            </a:r>
          </a:p>
          <a:p>
            <a:pPr marL="800100" lvl="1" indent="-342900">
              <a:spcBef>
                <a:spcPts val="600"/>
              </a:spcBef>
              <a:buFont typeface="Courier New" panose="02070309020205020404" pitchFamily="49" charset="0"/>
              <a:buChar char="o"/>
            </a:pPr>
            <a:r>
              <a:rPr lang="en-GB" sz="2200" b="1" dirty="0"/>
              <a:t>Disposables</a:t>
            </a:r>
            <a:r>
              <a:rPr lang="en-GB" sz="2200" dirty="0"/>
              <a:t>:</a:t>
            </a:r>
          </a:p>
          <a:p>
            <a:pPr marL="1257300" lvl="2" indent="-342900">
              <a:spcBef>
                <a:spcPts val="600"/>
              </a:spcBef>
              <a:buFont typeface="Wingdings" panose="05000000000000000000" pitchFamily="2" charset="2"/>
              <a:buChar char="Ø"/>
            </a:pPr>
            <a:r>
              <a:rPr lang="en-GB" sz="2200" dirty="0"/>
              <a:t>Insulin Syringes</a:t>
            </a:r>
          </a:p>
          <a:p>
            <a:pPr marL="1257300" lvl="2" indent="-342900">
              <a:spcBef>
                <a:spcPts val="600"/>
              </a:spcBef>
              <a:buFont typeface="Wingdings" panose="05000000000000000000" pitchFamily="2" charset="2"/>
              <a:buChar char="Ø"/>
            </a:pPr>
            <a:r>
              <a:rPr lang="en-GB" sz="2200" dirty="0"/>
              <a:t>Cartridges in Reusable Pens</a:t>
            </a:r>
          </a:p>
          <a:p>
            <a:pPr marL="1257300" lvl="2" indent="-342900">
              <a:spcBef>
                <a:spcPts val="600"/>
              </a:spcBef>
              <a:buFont typeface="Wingdings" panose="05000000000000000000" pitchFamily="2" charset="2"/>
              <a:buChar char="Ø"/>
            </a:pPr>
            <a:r>
              <a:rPr lang="en-GB" sz="2200" dirty="0"/>
              <a:t>Disposable Pens</a:t>
            </a:r>
          </a:p>
          <a:p>
            <a:pPr marL="1257300" lvl="2" indent="-342900">
              <a:spcBef>
                <a:spcPts val="600"/>
              </a:spcBef>
              <a:buFont typeface="Wingdings" panose="05000000000000000000" pitchFamily="2" charset="2"/>
              <a:buChar char="Ø"/>
            </a:pPr>
            <a:r>
              <a:rPr lang="en-GB" sz="2200" dirty="0"/>
              <a:t>Jet Injectors</a:t>
            </a:r>
          </a:p>
        </p:txBody>
      </p:sp>
      <p:pic>
        <p:nvPicPr>
          <p:cNvPr id="3" name="Picture 2">
            <a:extLst>
              <a:ext uri="{FF2B5EF4-FFF2-40B4-BE49-F238E27FC236}">
                <a16:creationId xmlns:a16="http://schemas.microsoft.com/office/drawing/2014/main" id="{0F841073-A3AA-F7C0-0165-DDEE458B8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4" name="Picture 3">
            <a:extLst>
              <a:ext uri="{FF2B5EF4-FFF2-40B4-BE49-F238E27FC236}">
                <a16:creationId xmlns:a16="http://schemas.microsoft.com/office/drawing/2014/main" id="{E67751AC-8E2D-6C0F-C4B3-D5383394E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2" name="Picture 1">
            <a:extLst>
              <a:ext uri="{FF2B5EF4-FFF2-40B4-BE49-F238E27FC236}">
                <a16:creationId xmlns:a16="http://schemas.microsoft.com/office/drawing/2014/main" id="{376F3199-47BF-F609-4FC1-79E76AD1BE94}"/>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39596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B1A91A-A88F-1860-0A38-017A94886045}"/>
              </a:ext>
            </a:extLst>
          </p:cNvPr>
          <p:cNvSpPr txBox="1"/>
          <p:nvPr/>
        </p:nvSpPr>
        <p:spPr>
          <a:xfrm>
            <a:off x="203201" y="763151"/>
            <a:ext cx="11698513" cy="1305165"/>
          </a:xfrm>
          <a:prstGeom prst="rect">
            <a:avLst/>
          </a:prstGeom>
          <a:noFill/>
        </p:spPr>
        <p:txBody>
          <a:bodyPr wrap="square">
            <a:spAutoFit/>
          </a:bodyPr>
          <a:lstStyle/>
          <a:p>
            <a:pPr marL="342900" marR="0" lvl="0" indent="-342900" rtl="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BGM Devices</a:t>
            </a:r>
            <a:r>
              <a:rPr lang="en-GB" sz="2200" u="none" strike="noStrike" dirty="0">
                <a:solidFill>
                  <a:srgbClr val="1B1C1D"/>
                </a:solidFill>
                <a:effectLst/>
                <a:ea typeface="Google Sans Text"/>
                <a:cs typeface="Google Sans Text"/>
              </a:rPr>
              <a:t> currently hold a significant market share, while </a:t>
            </a:r>
            <a:r>
              <a:rPr lang="en-GB" sz="2200" b="1" u="none" strike="noStrike" dirty="0">
                <a:solidFill>
                  <a:srgbClr val="1B1C1D"/>
                </a:solidFill>
                <a:effectLst/>
                <a:ea typeface="Google Sans Text"/>
                <a:cs typeface="Google Sans Text"/>
              </a:rPr>
              <a:t>CGM</a:t>
            </a:r>
            <a:r>
              <a:rPr lang="en-GB" sz="2200" b="1" dirty="0">
                <a:solidFill>
                  <a:srgbClr val="1B1C1D"/>
                </a:solidFill>
                <a:ea typeface="Google Sans Text"/>
                <a:cs typeface="Google Sans Text"/>
              </a:rPr>
              <a:t>,</a:t>
            </a:r>
            <a:r>
              <a:rPr lang="en-GB" sz="2200" u="none" strike="noStrike" dirty="0">
                <a:solidFill>
                  <a:srgbClr val="1B1C1D"/>
                </a:solidFill>
                <a:effectLst/>
                <a:ea typeface="Google Sans Text"/>
                <a:cs typeface="Google Sans Text"/>
              </a:rPr>
              <a:t> expected to </a:t>
            </a:r>
            <a:br>
              <a:rPr lang="en-GB" sz="2200" u="none" strike="noStrike" dirty="0">
                <a:solidFill>
                  <a:srgbClr val="1B1C1D"/>
                </a:solidFill>
                <a:effectLst/>
                <a:ea typeface="Google Sans Text"/>
                <a:cs typeface="Google Sans Text"/>
              </a:rPr>
            </a:br>
            <a:r>
              <a:rPr lang="en-GB" sz="2200" u="none" strike="noStrike" dirty="0">
                <a:solidFill>
                  <a:srgbClr val="1B1C1D"/>
                </a:solidFill>
                <a:effectLst/>
                <a:ea typeface="Google Sans Text"/>
                <a:cs typeface="Google Sans Text"/>
              </a:rPr>
              <a:t>witness the highest growth rate.</a:t>
            </a:r>
            <a:endParaRPr lang="en-GB" sz="2200" u="none" strike="noStrike" dirty="0">
              <a:effectLst/>
              <a:ea typeface="Arial" panose="020B0604020202020204" pitchFamily="34" charset="0"/>
              <a:cs typeface="Arial" panose="020B0604020202020204" pitchFamily="34" charset="0"/>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u="none" strike="noStrike" dirty="0">
                <a:solidFill>
                  <a:srgbClr val="1B1C1D"/>
                </a:solidFill>
                <a:effectLst/>
                <a:ea typeface="Google Sans Text"/>
                <a:cs typeface="Google Sans Text"/>
              </a:rPr>
              <a:t>The market driven by a </a:t>
            </a:r>
            <a:r>
              <a:rPr lang="en-GB" sz="2200" b="1" u="none" strike="noStrike" dirty="0">
                <a:solidFill>
                  <a:srgbClr val="1B1C1D"/>
                </a:solidFill>
                <a:effectLst/>
                <a:ea typeface="Google Sans Text"/>
                <a:cs typeface="Google Sans Text"/>
              </a:rPr>
              <a:t>mix of multinational and local players</a:t>
            </a:r>
            <a:r>
              <a:rPr lang="en-GB" sz="2200" u="none" strike="noStrike" dirty="0">
                <a:solidFill>
                  <a:srgbClr val="1B1C1D"/>
                </a:solidFill>
                <a:effectLst/>
                <a:ea typeface="Google Sans Text"/>
                <a:cs typeface="Google Sans Text"/>
              </a:rPr>
              <a:t>.</a:t>
            </a:r>
            <a:endParaRPr lang="en-GB" sz="2200" u="none" strike="noStrike" dirty="0">
              <a:effectLst/>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2218001-10F8-BB71-983C-FCDA49B49833}"/>
              </a:ext>
            </a:extLst>
          </p:cNvPr>
          <p:cNvSpPr txBox="1"/>
          <p:nvPr/>
        </p:nvSpPr>
        <p:spPr>
          <a:xfrm>
            <a:off x="203201" y="2112869"/>
            <a:ext cx="11698513" cy="4385881"/>
          </a:xfrm>
          <a:prstGeom prst="rect">
            <a:avLst/>
          </a:prstGeom>
          <a:noFill/>
        </p:spPr>
        <p:txBody>
          <a:bodyPr wrap="square">
            <a:spAutoFit/>
          </a:bodyPr>
          <a:lstStyle/>
          <a:p>
            <a:pPr marL="342900" marR="0" lvl="0" indent="-342900" rtl="0" fontAlgn="base">
              <a:lnSpc>
                <a:spcPct val="114000"/>
              </a:lnSpc>
              <a:spcBef>
                <a:spcPts val="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Key International Players:</a:t>
            </a:r>
            <a:endParaRPr lang="en-GB" sz="2200" u="none" strike="noStrike" dirty="0">
              <a:effectLst/>
              <a:ea typeface="Arial" panose="020B0604020202020204" pitchFamily="34" charset="0"/>
              <a:cs typeface="Arial" panose="020B0604020202020204" pitchFamily="34" charset="0"/>
            </a:endParaRPr>
          </a:p>
          <a:p>
            <a:pPr marL="742950" lvl="1" indent="-285750" fontAlgn="base">
              <a:lnSpc>
                <a:spcPct val="114000"/>
              </a:lnSpc>
              <a:buClr>
                <a:srgbClr val="000000"/>
              </a:buClr>
              <a:buSzPts val="1100"/>
              <a:buFont typeface="Arial" panose="020B0604020202020204" pitchFamily="34" charset="0"/>
              <a:buChar char="○"/>
            </a:pPr>
            <a:r>
              <a:rPr lang="en-GB" sz="2200" b="1" dirty="0">
                <a:solidFill>
                  <a:srgbClr val="1B1C1D"/>
                </a:solidFill>
                <a:ea typeface="Google Sans Text"/>
                <a:cs typeface="Google Sans Text"/>
              </a:rPr>
              <a:t>Roche</a:t>
            </a:r>
            <a:r>
              <a:rPr lang="en-GB" sz="2200" dirty="0">
                <a:solidFill>
                  <a:srgbClr val="1B1C1D"/>
                </a:solidFill>
                <a:ea typeface="Google Sans Text"/>
                <a:cs typeface="Google Sans Text"/>
              </a:rPr>
              <a:t> Diabetes Care: </a:t>
            </a:r>
            <a:r>
              <a:rPr lang="en-GB" sz="2200" b="1" dirty="0"/>
              <a:t>Germany</a:t>
            </a:r>
            <a:r>
              <a:rPr lang="en-GB" sz="2200" dirty="0"/>
              <a:t>,</a:t>
            </a:r>
            <a:r>
              <a:rPr lang="en-GB" sz="2200" dirty="0">
                <a:solidFill>
                  <a:srgbClr val="1B1C1D"/>
                </a:solidFill>
                <a:ea typeface="Google Sans Text"/>
                <a:cs typeface="Google Sans Text"/>
              </a:rPr>
              <a:t> (major player in BGM, </a:t>
            </a:r>
            <a:r>
              <a:rPr lang="en-GB" sz="2200" b="1" dirty="0">
                <a:solidFill>
                  <a:srgbClr val="1B1C1D"/>
                </a:solidFill>
                <a:ea typeface="Google Sans Text"/>
                <a:cs typeface="Google Sans Text"/>
              </a:rPr>
              <a:t>ACCU-Check</a:t>
            </a:r>
            <a:r>
              <a:rPr lang="en-GB" sz="2200" dirty="0">
                <a:solidFill>
                  <a:srgbClr val="1B1C1D"/>
                </a:solidFill>
                <a:ea typeface="Google Sans Text"/>
                <a:cs typeface="Google Sans Text"/>
              </a:rPr>
              <a:t>)</a:t>
            </a:r>
            <a:endParaRPr lang="en-GB" sz="2200" dirty="0">
              <a:ea typeface="Arial" panose="020B0604020202020204" pitchFamily="34" charset="0"/>
              <a:cs typeface="Arial" panose="020B0604020202020204" pitchFamily="34" charset="0"/>
            </a:endParaRPr>
          </a:p>
          <a:p>
            <a:pPr marL="742950" lvl="1" indent="-285750" fontAlgn="base">
              <a:lnSpc>
                <a:spcPct val="114000"/>
              </a:lnSpc>
              <a:buClr>
                <a:srgbClr val="000000"/>
              </a:buClr>
              <a:buSzPts val="1100"/>
              <a:buFont typeface="Arial" panose="020B0604020202020204" pitchFamily="34" charset="0"/>
              <a:buChar char="○"/>
            </a:pPr>
            <a:r>
              <a:rPr lang="en-GB" sz="2200" b="1" dirty="0" err="1">
                <a:solidFill>
                  <a:srgbClr val="1B1C1D"/>
                </a:solidFill>
                <a:ea typeface="Google Sans Text"/>
                <a:cs typeface="Google Sans Text"/>
              </a:rPr>
              <a:t>Lifescan</a:t>
            </a:r>
            <a:r>
              <a:rPr lang="en-GB" sz="2200" dirty="0">
                <a:solidFill>
                  <a:srgbClr val="1B1C1D"/>
                </a:solidFill>
                <a:ea typeface="Google Sans Text"/>
                <a:cs typeface="Google Sans Text"/>
              </a:rPr>
              <a:t>: </a:t>
            </a:r>
            <a:r>
              <a:rPr lang="en-GB" sz="2200" b="1" dirty="0">
                <a:solidFill>
                  <a:srgbClr val="1B1C1D"/>
                </a:solidFill>
                <a:ea typeface="Google Sans Text"/>
                <a:cs typeface="Google Sans Text"/>
              </a:rPr>
              <a:t>USA,</a:t>
            </a:r>
            <a:r>
              <a:rPr lang="en-GB" sz="2200" dirty="0">
                <a:solidFill>
                  <a:srgbClr val="1B1C1D"/>
                </a:solidFill>
                <a:ea typeface="Google Sans Text"/>
                <a:cs typeface="Google Sans Text"/>
              </a:rPr>
              <a:t> (formerly a J&amp;J company, now owned by Platinum Equity, </a:t>
            </a:r>
            <a:r>
              <a:rPr lang="en-GB" sz="2200" b="1" dirty="0">
                <a:solidFill>
                  <a:srgbClr val="1B1C1D"/>
                </a:solidFill>
                <a:ea typeface="Google Sans Text"/>
                <a:cs typeface="Google Sans Text"/>
              </a:rPr>
              <a:t>OneTouch</a:t>
            </a:r>
            <a:r>
              <a:rPr lang="en-GB" sz="2200" dirty="0">
                <a:solidFill>
                  <a:srgbClr val="1B1C1D"/>
                </a:solidFill>
                <a:ea typeface="Google Sans Text"/>
                <a:cs typeface="Google Sans Text"/>
              </a:rPr>
              <a:t>)</a:t>
            </a:r>
            <a:endParaRPr lang="en-GB" sz="2200" dirty="0">
              <a:ea typeface="Arial" panose="020B0604020202020204" pitchFamily="34" charset="0"/>
              <a:cs typeface="Arial" panose="020B0604020202020204" pitchFamily="34" charset="0"/>
            </a:endParaRPr>
          </a:p>
          <a:p>
            <a:pPr marL="742950" lvl="1" indent="-285750" fontAlgn="base">
              <a:lnSpc>
                <a:spcPct val="114000"/>
              </a:lnSpc>
              <a:buClr>
                <a:srgbClr val="000000"/>
              </a:buClr>
              <a:buSzPts val="1100"/>
              <a:buFont typeface="Arial" panose="020B0604020202020204" pitchFamily="34" charset="0"/>
              <a:buChar char="○"/>
            </a:pPr>
            <a:r>
              <a:rPr lang="en-GB" sz="2200" b="1" dirty="0" err="1">
                <a:solidFill>
                  <a:srgbClr val="1B1C1D"/>
                </a:solidFill>
                <a:ea typeface="Google Sans Text"/>
                <a:cs typeface="Google Sans Text"/>
              </a:rPr>
              <a:t>Ascensia</a:t>
            </a:r>
            <a:r>
              <a:rPr lang="en-GB" sz="2200" b="1" dirty="0">
                <a:solidFill>
                  <a:srgbClr val="1B1C1D"/>
                </a:solidFill>
                <a:ea typeface="Google Sans Text"/>
                <a:cs typeface="Google Sans Text"/>
              </a:rPr>
              <a:t>: Switzerland,</a:t>
            </a:r>
            <a:r>
              <a:rPr lang="en-GB" sz="2200" dirty="0">
                <a:solidFill>
                  <a:srgbClr val="1B1C1D"/>
                </a:solidFill>
                <a:ea typeface="Google Sans Text"/>
                <a:cs typeface="Google Sans Text"/>
              </a:rPr>
              <a:t> (formed by acquisition of Bayer DC, by Panasonic Healthcare, </a:t>
            </a:r>
            <a:r>
              <a:rPr lang="en-GB" sz="2200" b="1" dirty="0">
                <a:solidFill>
                  <a:srgbClr val="1B1C1D"/>
                </a:solidFill>
                <a:ea typeface="Google Sans Text"/>
                <a:cs typeface="Google Sans Text"/>
              </a:rPr>
              <a:t>Contour</a:t>
            </a:r>
            <a:r>
              <a:rPr lang="en-GB" sz="2200" dirty="0">
                <a:solidFill>
                  <a:srgbClr val="1B1C1D"/>
                </a:solidFill>
                <a:ea typeface="Google Sans Text"/>
                <a:cs typeface="Google Sans Text"/>
              </a:rPr>
              <a:t>)</a:t>
            </a:r>
            <a:endParaRPr lang="en-GB" sz="2200" dirty="0">
              <a:ea typeface="Arial" panose="020B0604020202020204" pitchFamily="34" charset="0"/>
              <a:cs typeface="Arial" panose="020B0604020202020204" pitchFamily="34" charset="0"/>
            </a:endParaRPr>
          </a:p>
          <a:p>
            <a:pPr marL="742950" marR="0" lvl="1" indent="-285750" fontAlgn="base">
              <a:lnSpc>
                <a:spcPct val="114000"/>
              </a:lnSpc>
              <a:spcBef>
                <a:spcPts val="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Abbott</a:t>
            </a:r>
            <a:r>
              <a:rPr lang="en-GB" sz="2200" u="none" strike="noStrike" dirty="0">
                <a:solidFill>
                  <a:srgbClr val="1B1C1D"/>
                </a:solidFill>
                <a:effectLst/>
                <a:ea typeface="Google Sans Text"/>
                <a:cs typeface="Google Sans Text"/>
              </a:rPr>
              <a:t> Diabetes Care: </a:t>
            </a:r>
            <a:r>
              <a:rPr lang="en-GB" sz="2200" b="1" u="none" strike="noStrike" dirty="0">
                <a:solidFill>
                  <a:srgbClr val="1B1C1D"/>
                </a:solidFill>
                <a:effectLst/>
                <a:ea typeface="Google Sans Text"/>
                <a:cs typeface="Google Sans Text"/>
              </a:rPr>
              <a:t>USA</a:t>
            </a:r>
            <a:r>
              <a:rPr lang="en-GB" sz="2200" u="none" strike="noStrike" dirty="0">
                <a:solidFill>
                  <a:srgbClr val="1B1C1D"/>
                </a:solidFill>
                <a:effectLst/>
                <a:ea typeface="Google Sans Text"/>
                <a:cs typeface="Google Sans Text"/>
              </a:rPr>
              <a:t>, (significant presence in both SMBG and CGM, </a:t>
            </a:r>
            <a:r>
              <a:rPr lang="en-GB" sz="2400" b="1" dirty="0"/>
              <a:t>FreeStyle</a:t>
            </a:r>
            <a:r>
              <a:rPr lang="en-GB" sz="2200" u="none" strike="noStrike" dirty="0">
                <a:solidFill>
                  <a:srgbClr val="1B1C1D"/>
                </a:solidFill>
                <a:effectLst/>
                <a:ea typeface="Google Sans Text"/>
                <a:cs typeface="Google Sans Text"/>
              </a:rPr>
              <a:t>)</a:t>
            </a:r>
            <a:endParaRPr lang="en-GB" sz="2200" u="none" strike="noStrike" dirty="0">
              <a:effectLst/>
              <a:ea typeface="Arial" panose="020B0604020202020204" pitchFamily="34" charset="0"/>
              <a:cs typeface="Arial" panose="020B0604020202020204" pitchFamily="34" charset="0"/>
            </a:endParaRPr>
          </a:p>
          <a:p>
            <a:pPr marL="742950" lvl="1" indent="-285750" fontAlgn="base">
              <a:lnSpc>
                <a:spcPct val="114000"/>
              </a:lnSpc>
              <a:buClr>
                <a:srgbClr val="000000"/>
              </a:buClr>
              <a:buSzPts val="1100"/>
              <a:buFont typeface="Arial" panose="020B0604020202020204" pitchFamily="34" charset="0"/>
              <a:buChar char="○"/>
            </a:pPr>
            <a:r>
              <a:rPr lang="en-GB" sz="2200" b="1" dirty="0">
                <a:solidFill>
                  <a:srgbClr val="1B1C1D"/>
                </a:solidFill>
                <a:ea typeface="Google Sans Text"/>
                <a:cs typeface="Google Sans Text"/>
              </a:rPr>
              <a:t>Dexcom: USA,</a:t>
            </a:r>
            <a:r>
              <a:rPr lang="en-GB" sz="2200" dirty="0">
                <a:solidFill>
                  <a:srgbClr val="1B1C1D"/>
                </a:solidFill>
                <a:ea typeface="Google Sans Text"/>
                <a:cs typeface="Google Sans Text"/>
              </a:rPr>
              <a:t> (focuses on CGM technology, </a:t>
            </a:r>
            <a:r>
              <a:rPr lang="en-GB" sz="2400" b="1" dirty="0"/>
              <a:t>Dexcom G6, Dexcom G7</a:t>
            </a:r>
            <a:r>
              <a:rPr lang="en-GB" sz="2200" dirty="0">
                <a:solidFill>
                  <a:srgbClr val="1B1C1D"/>
                </a:solidFill>
                <a:ea typeface="Google Sans Text"/>
                <a:cs typeface="Google Sans Text"/>
              </a:rPr>
              <a:t>)</a:t>
            </a:r>
            <a:endParaRPr lang="en-GB" sz="2200" dirty="0">
              <a:ea typeface="Arial" panose="020B0604020202020204" pitchFamily="34" charset="0"/>
              <a:cs typeface="Arial" panose="020B0604020202020204" pitchFamily="34" charset="0"/>
            </a:endParaRPr>
          </a:p>
          <a:p>
            <a:pPr marL="742950" marR="0" lvl="1" indent="-285750" fontAlgn="base">
              <a:lnSpc>
                <a:spcPct val="114000"/>
              </a:lnSpc>
              <a:spcBef>
                <a:spcPts val="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Medtronic</a:t>
            </a:r>
            <a:r>
              <a:rPr lang="en-GB" sz="2200" u="none" strike="noStrike" dirty="0">
                <a:solidFill>
                  <a:srgbClr val="1B1C1D"/>
                </a:solidFill>
                <a:effectLst/>
                <a:ea typeface="Google Sans Text"/>
                <a:cs typeface="Google Sans Text"/>
              </a:rPr>
              <a:t> PLC: </a:t>
            </a:r>
            <a:r>
              <a:rPr lang="en-GB" sz="2200" b="1" u="none" strike="noStrike" dirty="0">
                <a:solidFill>
                  <a:srgbClr val="1B1C1D"/>
                </a:solidFill>
                <a:effectLst/>
                <a:ea typeface="Google Sans Text"/>
                <a:cs typeface="Google Sans Text"/>
              </a:rPr>
              <a:t>Ireland</a:t>
            </a:r>
            <a:r>
              <a:rPr lang="en-GB" sz="2200" u="none" strike="noStrike" dirty="0">
                <a:solidFill>
                  <a:srgbClr val="1B1C1D"/>
                </a:solidFill>
                <a:effectLst/>
                <a:ea typeface="Google Sans Text"/>
                <a:cs typeface="Google Sans Text"/>
              </a:rPr>
              <a:t>, (CGM and insulin pumps, </a:t>
            </a:r>
            <a:r>
              <a:rPr lang="en-GB" sz="2200" b="1" u="none" strike="noStrike" dirty="0">
                <a:solidFill>
                  <a:srgbClr val="1B1C1D"/>
                </a:solidFill>
                <a:effectLst/>
                <a:ea typeface="Google Sans Text"/>
                <a:cs typeface="Google Sans Text"/>
              </a:rPr>
              <a:t>Guardian</a:t>
            </a:r>
            <a:r>
              <a:rPr lang="en-GB" sz="2200" u="none" strike="noStrike" dirty="0">
                <a:solidFill>
                  <a:srgbClr val="1B1C1D"/>
                </a:solidFill>
                <a:effectLst/>
                <a:ea typeface="Google Sans Text"/>
                <a:cs typeface="Google Sans Text"/>
              </a:rPr>
              <a:t> Sensors, </a:t>
            </a:r>
            <a:r>
              <a:rPr lang="en-GB" sz="2200" b="1" u="none" strike="noStrike" dirty="0" err="1">
                <a:solidFill>
                  <a:srgbClr val="1B1C1D"/>
                </a:solidFill>
                <a:effectLst/>
                <a:ea typeface="Google Sans Text"/>
                <a:cs typeface="Google Sans Text"/>
              </a:rPr>
              <a:t>MiniMed</a:t>
            </a:r>
            <a:r>
              <a:rPr lang="en-GB" sz="2200" u="none" strike="noStrike" dirty="0">
                <a:solidFill>
                  <a:srgbClr val="1B1C1D"/>
                </a:solidFill>
                <a:effectLst/>
                <a:ea typeface="Google Sans Text"/>
                <a:cs typeface="Google Sans Text"/>
              </a:rPr>
              <a:t> insulin pumps)</a:t>
            </a:r>
            <a:endParaRPr lang="en-GB" sz="2200" u="none" strike="noStrike" dirty="0">
              <a:effectLst/>
              <a:ea typeface="Arial" panose="020B0604020202020204" pitchFamily="34" charset="0"/>
              <a:cs typeface="Arial" panose="020B0604020202020204" pitchFamily="34" charset="0"/>
            </a:endParaRPr>
          </a:p>
          <a:p>
            <a:pPr marL="742950" marR="0" lvl="1" indent="-285750" fontAlgn="base">
              <a:lnSpc>
                <a:spcPct val="114000"/>
              </a:lnSpc>
              <a:spcBef>
                <a:spcPts val="0"/>
              </a:spcBef>
              <a:spcAft>
                <a:spcPts val="0"/>
              </a:spcAft>
              <a:buClr>
                <a:srgbClr val="000000"/>
              </a:buClr>
              <a:buSzPts val="1100"/>
              <a:buFont typeface="Arial" panose="020B0604020202020204" pitchFamily="34" charset="0"/>
              <a:buChar char="○"/>
            </a:pPr>
            <a:r>
              <a:rPr lang="en-GB" sz="2200" b="1" u="none" strike="noStrike" dirty="0" err="1">
                <a:solidFill>
                  <a:srgbClr val="1B1C1D"/>
                </a:solidFill>
                <a:effectLst/>
                <a:ea typeface="Google Sans Text"/>
                <a:cs typeface="Google Sans Text"/>
              </a:rPr>
              <a:t>Insulet</a:t>
            </a:r>
            <a:r>
              <a:rPr lang="en-GB" sz="2200" b="1" dirty="0">
                <a:solidFill>
                  <a:srgbClr val="1B1C1D"/>
                </a:solidFill>
                <a:ea typeface="Google Sans Text"/>
                <a:cs typeface="Google Sans Text"/>
              </a:rPr>
              <a:t>: USA, </a:t>
            </a:r>
            <a:r>
              <a:rPr lang="en-GB" sz="2200" u="none" strike="noStrike" dirty="0">
                <a:solidFill>
                  <a:srgbClr val="1B1C1D"/>
                </a:solidFill>
                <a:effectLst/>
                <a:ea typeface="Google Sans Text"/>
                <a:cs typeface="Google Sans Text"/>
              </a:rPr>
              <a:t>(innovator in tubeless insulin pump technology - </a:t>
            </a:r>
            <a:r>
              <a:rPr lang="en-GB" sz="2200" b="1" u="none" strike="noStrike" dirty="0" err="1">
                <a:solidFill>
                  <a:srgbClr val="1B1C1D"/>
                </a:solidFill>
                <a:effectLst/>
                <a:ea typeface="Google Sans Text"/>
                <a:cs typeface="Google Sans Text"/>
              </a:rPr>
              <a:t>Omnipod</a:t>
            </a:r>
            <a:r>
              <a:rPr lang="en-GB" sz="2200" u="none" strike="noStrike" dirty="0">
                <a:solidFill>
                  <a:srgbClr val="1B1C1D"/>
                </a:solidFill>
                <a:effectLst/>
                <a:ea typeface="Google Sans Text"/>
                <a:cs typeface="Google Sans Text"/>
              </a:rPr>
              <a:t>)</a:t>
            </a:r>
            <a:endParaRPr lang="en-GB" sz="2200" u="none" strike="noStrike" dirty="0">
              <a:effectLst/>
              <a:ea typeface="Arial" panose="020B0604020202020204" pitchFamily="34" charset="0"/>
              <a:cs typeface="Arial" panose="020B0604020202020204" pitchFamily="34" charset="0"/>
            </a:endParaRPr>
          </a:p>
          <a:p>
            <a:pPr marL="742950" lvl="1" indent="-285750" fontAlgn="base">
              <a:lnSpc>
                <a:spcPct val="114000"/>
              </a:lnSpc>
              <a:buClr>
                <a:srgbClr val="000000"/>
              </a:buClr>
              <a:buSzPts val="1100"/>
              <a:buFont typeface="Arial" panose="020B0604020202020204" pitchFamily="34" charset="0"/>
              <a:buChar char="○"/>
            </a:pPr>
            <a:r>
              <a:rPr lang="en-GB" sz="2200" b="1" dirty="0">
                <a:solidFill>
                  <a:srgbClr val="1B1C1D"/>
                </a:solidFill>
                <a:ea typeface="Google Sans Text"/>
                <a:cs typeface="Google Sans Text"/>
              </a:rPr>
              <a:t>Novo Nordisk </a:t>
            </a:r>
            <a:r>
              <a:rPr lang="en-GB" sz="2200" dirty="0">
                <a:solidFill>
                  <a:srgbClr val="1B1C1D"/>
                </a:solidFill>
                <a:ea typeface="Google Sans Text"/>
                <a:cs typeface="Google Sans Text"/>
              </a:rPr>
              <a:t>A/S: </a:t>
            </a:r>
            <a:r>
              <a:rPr lang="en-GB" sz="2200" b="1" dirty="0">
                <a:solidFill>
                  <a:srgbClr val="1B1C1D"/>
                </a:solidFill>
                <a:ea typeface="Google Sans Text"/>
                <a:cs typeface="Google Sans Text"/>
              </a:rPr>
              <a:t>Denmark,</a:t>
            </a:r>
            <a:r>
              <a:rPr lang="en-GB" sz="2200" dirty="0">
                <a:solidFill>
                  <a:srgbClr val="1B1C1D"/>
                </a:solidFill>
                <a:ea typeface="Google Sans Text"/>
                <a:cs typeface="Google Sans Text"/>
              </a:rPr>
              <a:t> (insulin and insulin delivery devices, </a:t>
            </a:r>
            <a:r>
              <a:rPr lang="en-GB" sz="2200" b="1" dirty="0" err="1">
                <a:solidFill>
                  <a:srgbClr val="1B1C1D"/>
                </a:solidFill>
                <a:ea typeface="Google Sans Text"/>
                <a:cs typeface="Google Sans Text"/>
              </a:rPr>
              <a:t>FlexPen</a:t>
            </a:r>
            <a:r>
              <a:rPr lang="en-GB" sz="2200" b="1" dirty="0">
                <a:solidFill>
                  <a:srgbClr val="1B1C1D"/>
                </a:solidFill>
                <a:ea typeface="Google Sans Text"/>
                <a:cs typeface="Google Sans Text"/>
              </a:rPr>
              <a:t>, </a:t>
            </a:r>
            <a:r>
              <a:rPr lang="en-GB" sz="2200" b="1" dirty="0" err="1">
                <a:solidFill>
                  <a:srgbClr val="1B1C1D"/>
                </a:solidFill>
                <a:ea typeface="Google Sans Text"/>
                <a:cs typeface="Google Sans Text"/>
              </a:rPr>
              <a:t>NovoPen</a:t>
            </a:r>
            <a:r>
              <a:rPr lang="en-GB" sz="2200" dirty="0">
                <a:solidFill>
                  <a:srgbClr val="1B1C1D"/>
                </a:solidFill>
                <a:ea typeface="Google Sans Text"/>
                <a:cs typeface="Google Sans Text"/>
              </a:rPr>
              <a:t>)</a:t>
            </a:r>
            <a:endParaRPr lang="en-GB" sz="2200" dirty="0">
              <a:ea typeface="Arial" panose="020B0604020202020204" pitchFamily="34" charset="0"/>
              <a:cs typeface="Arial" panose="020B0604020202020204" pitchFamily="34" charset="0"/>
            </a:endParaRPr>
          </a:p>
          <a:p>
            <a:pPr marL="742950" marR="0" lvl="1" indent="-285750" fontAlgn="base">
              <a:lnSpc>
                <a:spcPct val="114000"/>
              </a:lnSpc>
              <a:spcBef>
                <a:spcPts val="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Eli Lilly: USA, </a:t>
            </a:r>
            <a:r>
              <a:rPr lang="en-GB" sz="2200" u="none" strike="noStrike" dirty="0">
                <a:solidFill>
                  <a:srgbClr val="1B1C1D"/>
                </a:solidFill>
                <a:effectLst/>
                <a:ea typeface="Google Sans Text"/>
                <a:cs typeface="Google Sans Text"/>
              </a:rPr>
              <a:t>(</a:t>
            </a:r>
            <a:r>
              <a:rPr lang="en-GB" sz="2200" dirty="0">
                <a:solidFill>
                  <a:srgbClr val="1B1C1D"/>
                </a:solidFill>
                <a:ea typeface="Google Sans Text"/>
                <a:cs typeface="Google Sans Text"/>
              </a:rPr>
              <a:t>insulin and insulin delivery devices</a:t>
            </a:r>
            <a:r>
              <a:rPr lang="en-GB" sz="2200" u="none" strike="noStrike" dirty="0">
                <a:solidFill>
                  <a:srgbClr val="1B1C1D"/>
                </a:solidFill>
                <a:effectLst/>
                <a:ea typeface="Google Sans Text"/>
                <a:cs typeface="Google Sans Text"/>
              </a:rPr>
              <a:t>, </a:t>
            </a:r>
            <a:r>
              <a:rPr lang="en-GB" sz="2200" b="1" u="none" strike="noStrike" dirty="0" err="1">
                <a:solidFill>
                  <a:srgbClr val="1B1C1D"/>
                </a:solidFill>
                <a:effectLst/>
                <a:ea typeface="Google Sans Text"/>
                <a:cs typeface="Google Sans Text"/>
              </a:rPr>
              <a:t>KwikPen</a:t>
            </a:r>
            <a:r>
              <a:rPr lang="en-GB" sz="2200" u="none" strike="noStrike" dirty="0">
                <a:solidFill>
                  <a:srgbClr val="1B1C1D"/>
                </a:solidFill>
                <a:effectLst/>
                <a:ea typeface="Google Sans Text"/>
                <a:cs typeface="Google Sans Text"/>
              </a:rPr>
              <a:t>)</a:t>
            </a:r>
            <a:endParaRPr lang="en-GB" sz="2200" u="none" strike="noStrike" dirty="0">
              <a:effectLst/>
              <a:ea typeface="Arial" panose="020B0604020202020204" pitchFamily="34" charset="0"/>
              <a:cs typeface="Arial" panose="020B0604020202020204" pitchFamily="34" charset="0"/>
            </a:endParaRPr>
          </a:p>
          <a:p>
            <a:pPr marL="742950" marR="0" lvl="1" indent="-285750" fontAlgn="base">
              <a:lnSpc>
                <a:spcPct val="114000"/>
              </a:lnSpc>
              <a:spcBef>
                <a:spcPts val="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Sanofi: France,</a:t>
            </a:r>
            <a:r>
              <a:rPr lang="en-GB" sz="2200" u="none" strike="noStrike" dirty="0">
                <a:solidFill>
                  <a:srgbClr val="1B1C1D"/>
                </a:solidFill>
                <a:effectLst/>
                <a:ea typeface="Google Sans Text"/>
                <a:cs typeface="Google Sans Text"/>
              </a:rPr>
              <a:t> (key player in insulin and diabetes management, </a:t>
            </a:r>
            <a:r>
              <a:rPr lang="en-GB" sz="2200" b="1" u="none" strike="noStrike" dirty="0">
                <a:solidFill>
                  <a:srgbClr val="1B1C1D"/>
                </a:solidFill>
                <a:effectLst/>
                <a:ea typeface="Google Sans Text"/>
                <a:cs typeface="Google Sans Text"/>
              </a:rPr>
              <a:t>Solostar</a:t>
            </a:r>
            <a:r>
              <a:rPr lang="en-GB" sz="2200" u="none" strike="noStrike" dirty="0">
                <a:solidFill>
                  <a:srgbClr val="1B1C1D"/>
                </a:solidFill>
                <a:effectLst/>
                <a:ea typeface="Google Sans Text"/>
                <a:cs typeface="Google Sans Text"/>
              </a:rPr>
              <a:t> pen)</a:t>
            </a:r>
            <a:endParaRPr lang="en-GB" sz="2200" u="none" strike="noStrike" dirty="0">
              <a:effectLst/>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645B58-03A4-7AF6-F314-E20EFC97D3AA}"/>
              </a:ext>
            </a:extLst>
          </p:cNvPr>
          <p:cNvSpPr txBox="1"/>
          <p:nvPr/>
        </p:nvSpPr>
        <p:spPr>
          <a:xfrm>
            <a:off x="189310" y="186809"/>
            <a:ext cx="6093618" cy="523220"/>
          </a:xfrm>
          <a:prstGeom prst="rect">
            <a:avLst/>
          </a:prstGeom>
          <a:noFill/>
          <a:ln w="38100">
            <a:solidFill>
              <a:schemeClr val="accent1"/>
            </a:solidFill>
          </a:ln>
        </p:spPr>
        <p:txBody>
          <a:bodyPr wrap="square">
            <a:spAutoFit/>
          </a:bodyPr>
          <a:lstStyle/>
          <a:p>
            <a:r>
              <a:rPr lang="en-GB" sz="2800" dirty="0"/>
              <a:t>Egypt Diabetes Care Devices Market </a:t>
            </a:r>
          </a:p>
        </p:txBody>
      </p:sp>
      <p:pic>
        <p:nvPicPr>
          <p:cNvPr id="3" name="Picture 2">
            <a:extLst>
              <a:ext uri="{FF2B5EF4-FFF2-40B4-BE49-F238E27FC236}">
                <a16:creationId xmlns:a16="http://schemas.microsoft.com/office/drawing/2014/main" id="{B79341F6-2663-1C4D-9149-8838ECFEE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4" name="Picture 3">
            <a:extLst>
              <a:ext uri="{FF2B5EF4-FFF2-40B4-BE49-F238E27FC236}">
                <a16:creationId xmlns:a16="http://schemas.microsoft.com/office/drawing/2014/main" id="{D1FDC23B-F339-9EAF-7274-A82E9CDAA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2" name="Picture 1">
            <a:extLst>
              <a:ext uri="{FF2B5EF4-FFF2-40B4-BE49-F238E27FC236}">
                <a16:creationId xmlns:a16="http://schemas.microsoft.com/office/drawing/2014/main" id="{076D5889-9C7C-9D64-A8D6-2ABBC5550CEB}"/>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3436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4F61E4-AE2E-6A76-7ED9-6BC8D8E70858}"/>
              </a:ext>
            </a:extLst>
          </p:cNvPr>
          <p:cNvSpPr txBox="1"/>
          <p:nvPr/>
        </p:nvSpPr>
        <p:spPr>
          <a:xfrm>
            <a:off x="214313" y="1035170"/>
            <a:ext cx="11672887" cy="1446550"/>
          </a:xfrm>
          <a:prstGeom prst="rect">
            <a:avLst/>
          </a:prstGeom>
          <a:noFill/>
        </p:spPr>
        <p:txBody>
          <a:bodyPr wrap="square">
            <a:spAutoFit/>
          </a:bodyPr>
          <a:lstStyle/>
          <a:p>
            <a:pPr marL="342900" indent="-342900">
              <a:buFont typeface="Arial" panose="020B0604020202020204" pitchFamily="34" charset="0"/>
              <a:buChar char="•"/>
            </a:pPr>
            <a:r>
              <a:rPr lang="en-GB" sz="2200" b="1" dirty="0"/>
              <a:t>Insulin Disposable pens </a:t>
            </a:r>
            <a:r>
              <a:rPr lang="en-GB" sz="2200" dirty="0"/>
              <a:t>and </a:t>
            </a:r>
            <a:r>
              <a:rPr lang="en-GB" sz="2200" b="1" dirty="0"/>
              <a:t>Cartridges</a:t>
            </a:r>
            <a:r>
              <a:rPr lang="en-GB" sz="2200" dirty="0"/>
              <a:t> hold the highest share of about 37% in the </a:t>
            </a:r>
            <a:r>
              <a:rPr lang="en-GB" sz="2200" u="sng" dirty="0"/>
              <a:t>management devices segment</a:t>
            </a:r>
            <a:r>
              <a:rPr lang="en-GB" sz="2200" dirty="0"/>
              <a:t>.</a:t>
            </a:r>
          </a:p>
          <a:p>
            <a:pPr marL="342900" indent="-342900">
              <a:buFont typeface="Arial" panose="020B0604020202020204" pitchFamily="34" charset="0"/>
              <a:buChar char="•"/>
            </a:pPr>
            <a:r>
              <a:rPr lang="en-GB" sz="2200" dirty="0"/>
              <a:t>Some pens are </a:t>
            </a:r>
            <a:r>
              <a:rPr lang="en-GB" sz="2200" b="1" dirty="0"/>
              <a:t>smart</a:t>
            </a:r>
            <a:r>
              <a:rPr lang="en-GB" sz="2200" dirty="0"/>
              <a:t> </a:t>
            </a:r>
            <a:r>
              <a:rPr lang="en-GB" sz="2200" b="1" dirty="0"/>
              <a:t>insulin pens </a:t>
            </a:r>
            <a:r>
              <a:rPr lang="en-GB" sz="2200" dirty="0"/>
              <a:t>that easily connect to an app on the phone to monitor blood sugar levels and remind when to take the next insulin dose. </a:t>
            </a:r>
          </a:p>
        </p:txBody>
      </p:sp>
      <p:pic>
        <p:nvPicPr>
          <p:cNvPr id="6" name="Picture 5">
            <a:extLst>
              <a:ext uri="{FF2B5EF4-FFF2-40B4-BE49-F238E27FC236}">
                <a16:creationId xmlns:a16="http://schemas.microsoft.com/office/drawing/2014/main" id="{6A5A00D0-2200-6480-4D27-0083C1693502}"/>
              </a:ext>
            </a:extLst>
          </p:cNvPr>
          <p:cNvPicPr>
            <a:picLocks noChangeAspect="1"/>
          </p:cNvPicPr>
          <p:nvPr/>
        </p:nvPicPr>
        <p:blipFill>
          <a:blip r:embed="rId2"/>
          <a:stretch>
            <a:fillRect/>
          </a:stretch>
        </p:blipFill>
        <p:spPr>
          <a:xfrm>
            <a:off x="962522" y="2611871"/>
            <a:ext cx="10019967" cy="3867355"/>
          </a:xfrm>
          <a:prstGeom prst="rect">
            <a:avLst/>
          </a:prstGeom>
        </p:spPr>
      </p:pic>
      <p:sp>
        <p:nvSpPr>
          <p:cNvPr id="8" name="TextBox 7">
            <a:extLst>
              <a:ext uri="{FF2B5EF4-FFF2-40B4-BE49-F238E27FC236}">
                <a16:creationId xmlns:a16="http://schemas.microsoft.com/office/drawing/2014/main" id="{1B4D92CB-DCAE-8780-553B-8F502585F535}"/>
              </a:ext>
            </a:extLst>
          </p:cNvPr>
          <p:cNvSpPr txBox="1"/>
          <p:nvPr/>
        </p:nvSpPr>
        <p:spPr>
          <a:xfrm>
            <a:off x="189310" y="186809"/>
            <a:ext cx="6093618" cy="523220"/>
          </a:xfrm>
          <a:prstGeom prst="rect">
            <a:avLst/>
          </a:prstGeom>
          <a:noFill/>
          <a:ln w="38100">
            <a:solidFill>
              <a:schemeClr val="accent1"/>
            </a:solidFill>
          </a:ln>
        </p:spPr>
        <p:txBody>
          <a:bodyPr wrap="square">
            <a:spAutoFit/>
          </a:bodyPr>
          <a:lstStyle/>
          <a:p>
            <a:r>
              <a:rPr lang="en-GB" sz="2800" dirty="0"/>
              <a:t>Egypt Diabetes Care Devices Market </a:t>
            </a:r>
          </a:p>
        </p:txBody>
      </p:sp>
      <p:pic>
        <p:nvPicPr>
          <p:cNvPr id="4" name="Picture 3">
            <a:extLst>
              <a:ext uri="{FF2B5EF4-FFF2-40B4-BE49-F238E27FC236}">
                <a16:creationId xmlns:a16="http://schemas.microsoft.com/office/drawing/2014/main" id="{179AC08B-B645-4E3F-AB44-2B16D89E5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0C85D76C-1587-7515-77C7-C574283E7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2" name="Picture 1">
            <a:extLst>
              <a:ext uri="{FF2B5EF4-FFF2-40B4-BE49-F238E27FC236}">
                <a16:creationId xmlns:a16="http://schemas.microsoft.com/office/drawing/2014/main" id="{3665B15F-A20F-FDE6-1E63-9A9432271D86}"/>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2876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23BCE8-3329-687A-9BA0-843836B0C3D8}"/>
              </a:ext>
            </a:extLst>
          </p:cNvPr>
          <p:cNvSpPr txBox="1"/>
          <p:nvPr/>
        </p:nvSpPr>
        <p:spPr>
          <a:xfrm>
            <a:off x="217715" y="899227"/>
            <a:ext cx="11683999" cy="5892126"/>
          </a:xfrm>
          <a:prstGeom prst="rect">
            <a:avLst/>
          </a:prstGeom>
          <a:noFill/>
        </p:spPr>
        <p:txBody>
          <a:bodyPr wrap="square">
            <a:spAutoFit/>
          </a:bodyPr>
          <a:lstStyle/>
          <a:p>
            <a:pPr marL="0" marR="0">
              <a:lnSpc>
                <a:spcPct val="114000"/>
              </a:lnSpc>
              <a:spcBef>
                <a:spcPts val="600"/>
              </a:spcBef>
              <a:spcAft>
                <a:spcPts val="600"/>
              </a:spcAft>
            </a:pPr>
            <a:r>
              <a:rPr lang="en-GB" sz="2400" b="1" dirty="0">
                <a:solidFill>
                  <a:srgbClr val="1B1C1D"/>
                </a:solidFill>
                <a:effectLst/>
                <a:ea typeface="Google Sans"/>
                <a:cs typeface="Google Sans"/>
              </a:rPr>
              <a:t>Market Drivers</a:t>
            </a:r>
            <a:endParaRPr lang="en-GB" sz="2400" b="1" dirty="0">
              <a:effectLst/>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Rising Prevalence of Diabetes:</a:t>
            </a:r>
            <a:r>
              <a:rPr lang="en-GB" sz="2200" u="none" strike="noStrike" dirty="0">
                <a:solidFill>
                  <a:srgbClr val="1B1C1D"/>
                </a:solidFill>
                <a:effectLs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u="none" strike="noStrike" dirty="0">
                <a:solidFill>
                  <a:srgbClr val="1B1C1D"/>
                </a:solidFill>
                <a:effectLst/>
                <a:ea typeface="Google Sans Text"/>
                <a:cs typeface="Google Sans Text"/>
              </a:rPr>
              <a:t>The increasing number of people with both type 1 and type 2 diabetes in Egypt.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u="none" strike="noStrike" dirty="0">
                <a:solidFill>
                  <a:srgbClr val="1B1C1D"/>
                </a:solidFill>
                <a:effectLst/>
                <a:ea typeface="Google Sans Text"/>
                <a:cs typeface="Google Sans Text"/>
              </a:rPr>
              <a:t>Factors include, sedentary lifestyles, unhealthy dietary habits, and a family history.</a:t>
            </a:r>
            <a:endParaRPr lang="en-GB" sz="2200" u="none" strike="noStrike" dirty="0">
              <a:effectLst/>
              <a:ea typeface="Arial" panose="020B0604020202020204" pitchFamily="34" charset="0"/>
              <a:cs typeface="Arial" panose="020B0604020202020204" pitchFamily="34" charset="0"/>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Increased Governmental </a:t>
            </a:r>
            <a:r>
              <a:rPr lang="en-GB" sz="2200" b="1" dirty="0">
                <a:solidFill>
                  <a:srgbClr val="1B1C1D"/>
                </a:solidFill>
                <a:ea typeface="Google Sans Text"/>
                <a:cs typeface="Google Sans Text"/>
              </a:rPr>
              <a:t>a</a:t>
            </a:r>
            <a:r>
              <a:rPr lang="en-GB" sz="2200" b="1" u="none" strike="noStrike" dirty="0">
                <a:solidFill>
                  <a:srgbClr val="1B1C1D"/>
                </a:solidFill>
                <a:effectLst/>
                <a:ea typeface="Google Sans Text"/>
                <a:cs typeface="Google Sans Text"/>
              </a:rPr>
              <a:t>wareness and Healthcare Expenditure:</a:t>
            </a:r>
            <a:r>
              <a:rPr lang="en-GB" sz="2200" u="none" strike="noStrike" dirty="0">
                <a:solidFill>
                  <a:srgbClr val="1B1C1D"/>
                </a:solidFill>
                <a:effectLs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u="none" strike="noStrike" dirty="0">
                <a:solidFill>
                  <a:srgbClr val="1B1C1D"/>
                </a:solidFill>
                <a:effectLst/>
                <a:ea typeface="Google Sans Text"/>
                <a:cs typeface="Google Sans Text"/>
              </a:rPr>
              <a:t>Growing awareness about the importance of diabetes management.</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dirty="0">
                <a:solidFill>
                  <a:srgbClr val="1B1C1D"/>
                </a:solidFill>
                <a:ea typeface="Google Sans Text"/>
                <a:cs typeface="Google Sans Text"/>
              </a:rPr>
              <a:t>R</a:t>
            </a:r>
            <a:r>
              <a:rPr lang="en-GB" sz="2200" u="none" strike="noStrike" dirty="0">
                <a:solidFill>
                  <a:srgbClr val="1B1C1D"/>
                </a:solidFill>
                <a:effectLst/>
                <a:ea typeface="Google Sans Text"/>
                <a:cs typeface="Google Sans Text"/>
              </a:rPr>
              <a:t>ising healthcare expenditures and Government initiatives aimed at improving healthcare infrastructure, increasing access to diabetes management tools.</a:t>
            </a:r>
            <a:endParaRPr lang="en-GB" sz="2200" u="none" strike="noStrike" dirty="0">
              <a:effectLst/>
              <a:ea typeface="Arial" panose="020B0604020202020204" pitchFamily="34" charset="0"/>
              <a:cs typeface="Arial" panose="020B0604020202020204" pitchFamily="34" charset="0"/>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Technological Advancements:</a:t>
            </a:r>
            <a:r>
              <a:rPr lang="en-GB" sz="2200" u="none" strike="noStrike" dirty="0">
                <a:solidFill>
                  <a:srgbClr val="1B1C1D"/>
                </a:solidFill>
                <a:effectLs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u="none" strike="noStrike" dirty="0">
                <a:solidFill>
                  <a:srgbClr val="1B1C1D"/>
                </a:solidFill>
                <a:effectLst/>
                <a:ea typeface="Google Sans Text"/>
                <a:cs typeface="Google Sans Text"/>
              </a:rPr>
              <a:t>Innovations in glucose monitoring technology, particularly the development of more accurate, user-friendly, and compact devices like CGMs, are driving market growth.</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dirty="0">
                <a:solidFill>
                  <a:srgbClr val="1B1C1D"/>
                </a:solidFill>
                <a:ea typeface="Google Sans Text"/>
                <a:cs typeface="Google Sans Text"/>
              </a:rPr>
              <a:t>I</a:t>
            </a:r>
            <a:r>
              <a:rPr lang="en-GB" sz="2200" u="none" strike="noStrike" dirty="0">
                <a:solidFill>
                  <a:srgbClr val="1B1C1D"/>
                </a:solidFill>
                <a:effectLst/>
                <a:ea typeface="Google Sans Text"/>
                <a:cs typeface="Google Sans Text"/>
              </a:rPr>
              <a:t>ntegration of diabetes devices with mobile apps and telehealth services enhances </a:t>
            </a:r>
            <a:br>
              <a:rPr lang="en-GB" sz="2200" u="none" strike="noStrike" dirty="0">
                <a:solidFill>
                  <a:srgbClr val="1B1C1D"/>
                </a:solidFill>
                <a:effectLst/>
                <a:ea typeface="Google Sans Text"/>
                <a:cs typeface="Google Sans Text"/>
              </a:rPr>
            </a:br>
            <a:r>
              <a:rPr lang="en-GB" sz="2200" u="none" strike="noStrike" dirty="0">
                <a:solidFill>
                  <a:srgbClr val="1B1C1D"/>
                </a:solidFill>
                <a:effectLst/>
                <a:ea typeface="Google Sans Text"/>
                <a:cs typeface="Google Sans Text"/>
              </a:rPr>
              <a:t>patient engagement and disease management.</a:t>
            </a:r>
            <a:endParaRPr lang="en-GB" sz="2200" u="none" strike="noStrike" dirty="0">
              <a:effectLst/>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223657F-D0BF-66B5-B73A-5501B2BB61EF}"/>
              </a:ext>
            </a:extLst>
          </p:cNvPr>
          <p:cNvSpPr txBox="1"/>
          <p:nvPr/>
        </p:nvSpPr>
        <p:spPr>
          <a:xfrm>
            <a:off x="189310" y="186809"/>
            <a:ext cx="6093618" cy="523220"/>
          </a:xfrm>
          <a:prstGeom prst="rect">
            <a:avLst/>
          </a:prstGeom>
          <a:noFill/>
          <a:ln w="38100">
            <a:solidFill>
              <a:schemeClr val="accent1"/>
            </a:solidFill>
          </a:ln>
        </p:spPr>
        <p:txBody>
          <a:bodyPr wrap="square">
            <a:spAutoFit/>
          </a:bodyPr>
          <a:lstStyle/>
          <a:p>
            <a:r>
              <a:rPr lang="en-GB" sz="2800" dirty="0"/>
              <a:t>Egypt Diabetes Care Devices Market </a:t>
            </a:r>
          </a:p>
        </p:txBody>
      </p:sp>
      <p:pic>
        <p:nvPicPr>
          <p:cNvPr id="2" name="Picture 1">
            <a:extLst>
              <a:ext uri="{FF2B5EF4-FFF2-40B4-BE49-F238E27FC236}">
                <a16:creationId xmlns:a16="http://schemas.microsoft.com/office/drawing/2014/main" id="{0221B6BB-8961-EFB6-3662-CFCF4CE8F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E0EB485A-630C-6B45-9CDF-FA892D9A1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4" name="Picture 3">
            <a:extLst>
              <a:ext uri="{FF2B5EF4-FFF2-40B4-BE49-F238E27FC236}">
                <a16:creationId xmlns:a16="http://schemas.microsoft.com/office/drawing/2014/main" id="{0F16AF29-9A2C-2C6A-61C8-38B1B94B1FF4}"/>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58875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23BCE8-3329-687A-9BA0-843836B0C3D8}"/>
              </a:ext>
            </a:extLst>
          </p:cNvPr>
          <p:cNvSpPr txBox="1"/>
          <p:nvPr/>
        </p:nvSpPr>
        <p:spPr>
          <a:xfrm>
            <a:off x="217715" y="899227"/>
            <a:ext cx="11683999" cy="5889946"/>
          </a:xfrm>
          <a:prstGeom prst="rect">
            <a:avLst/>
          </a:prstGeom>
          <a:noFill/>
        </p:spPr>
        <p:txBody>
          <a:bodyPr wrap="square">
            <a:spAutoFit/>
          </a:bodyPr>
          <a:lstStyle/>
          <a:p>
            <a:pPr marL="0" marR="0">
              <a:lnSpc>
                <a:spcPct val="114000"/>
              </a:lnSpc>
              <a:spcBef>
                <a:spcPts val="600"/>
              </a:spcBef>
              <a:spcAft>
                <a:spcPts val="600"/>
              </a:spcAft>
            </a:pPr>
            <a:r>
              <a:rPr lang="en-GB" sz="2400" b="1" dirty="0">
                <a:solidFill>
                  <a:srgbClr val="1B1C1D"/>
                </a:solidFill>
                <a:effectLst/>
                <a:latin typeface="Google Sans"/>
                <a:ea typeface="Google Sans"/>
                <a:cs typeface="Google Sans"/>
              </a:rPr>
              <a:t>Market </a:t>
            </a:r>
            <a:r>
              <a:rPr lang="en-GB" sz="2400" b="1" dirty="0">
                <a:solidFill>
                  <a:srgbClr val="1B1C1D"/>
                </a:solidFill>
                <a:latin typeface="Google Sans"/>
                <a:ea typeface="Google Sans"/>
                <a:cs typeface="Google Sans"/>
              </a:rPr>
              <a:t>R</a:t>
            </a:r>
            <a:r>
              <a:rPr lang="en-GB" sz="2400" b="1" dirty="0">
                <a:solidFill>
                  <a:srgbClr val="1B1C1D"/>
                </a:solidFill>
                <a:effectLst/>
                <a:latin typeface="Google Sans"/>
                <a:ea typeface="Google Sans"/>
                <a:cs typeface="Google Sans"/>
              </a:rPr>
              <a:t>estrictions</a:t>
            </a:r>
            <a:endParaRPr lang="en-GB" sz="2400" b="1" dirty="0">
              <a:effectLst/>
              <a:latin typeface="Arial" panose="020B0604020202020204" pitchFamily="34" charset="0"/>
            </a:endParaRPr>
          </a:p>
          <a:p>
            <a:pPr marL="342900" marR="0" lvl="0" indent="-342900" rtl="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latin typeface="Google Sans Text"/>
                <a:ea typeface="Google Sans Text"/>
                <a:cs typeface="Google Sans Text"/>
              </a:rPr>
              <a:t>High Cost of Advanced Devices:</a:t>
            </a:r>
            <a:r>
              <a:rPr lang="en-GB" sz="2200" u="none" strike="noStrike" dirty="0">
                <a:solidFill>
                  <a:srgbClr val="1B1C1D"/>
                </a:solidFill>
                <a:effectLst/>
                <a:latin typeface="Google Sans Tex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u="none" strike="noStrike" dirty="0">
                <a:solidFill>
                  <a:srgbClr val="1B1C1D"/>
                </a:solidFill>
                <a:effectLst/>
                <a:latin typeface="Google Sans Text"/>
                <a:ea typeface="Google Sans Text"/>
                <a:cs typeface="Google Sans Text"/>
              </a:rPr>
              <a:t>The high cost of advanced devices like CGMs and insulin pumps can limit their accessibility for a significant portion of the population, especially in lower-income segments.</a:t>
            </a:r>
            <a:endParaRPr lang="en-GB" sz="22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latin typeface="Google Sans Text"/>
                <a:ea typeface="Google Sans Text"/>
                <a:cs typeface="Google Sans Text"/>
              </a:rPr>
              <a:t>Preference for Traditional Therapies:</a:t>
            </a:r>
            <a:r>
              <a:rPr lang="en-GB" sz="2200" u="none" strike="noStrike" dirty="0">
                <a:solidFill>
                  <a:srgbClr val="1B1C1D"/>
                </a:solidFill>
                <a:effectLst/>
                <a:latin typeface="Google Sans Tex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u="none" strike="noStrike" dirty="0">
                <a:solidFill>
                  <a:srgbClr val="1B1C1D"/>
                </a:solidFill>
                <a:effectLst/>
                <a:latin typeface="Google Sans Text"/>
                <a:ea typeface="Google Sans Text"/>
                <a:cs typeface="Google Sans Text"/>
              </a:rPr>
              <a:t>Some patients may prefer traditional or complementary therapies over advanced medical devices, potentially limiting market growth.</a:t>
            </a:r>
            <a:endParaRPr lang="en-GB" sz="22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latin typeface="Google Sans Text"/>
                <a:ea typeface="Google Sans Text"/>
                <a:cs typeface="Google Sans Text"/>
              </a:rPr>
              <a:t>Lack of Public Awareness:</a:t>
            </a:r>
            <a:r>
              <a:rPr lang="en-GB" sz="2200" u="none" strike="noStrike" dirty="0">
                <a:solidFill>
                  <a:srgbClr val="1B1C1D"/>
                </a:solidFill>
                <a:effectLst/>
                <a:latin typeface="Google Sans Tex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u="none" strike="noStrike" dirty="0">
                <a:solidFill>
                  <a:srgbClr val="1B1C1D"/>
                </a:solidFill>
                <a:effectLst/>
                <a:latin typeface="Google Sans Text"/>
                <a:ea typeface="Google Sans Text"/>
                <a:cs typeface="Google Sans Text"/>
              </a:rPr>
              <a:t>Low medical education and awareness impact on increased undiagnosed patients.</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u="none" strike="noStrike" dirty="0">
                <a:solidFill>
                  <a:srgbClr val="1B1C1D"/>
                </a:solidFill>
                <a:effectLst/>
                <a:latin typeface="Google Sans Text"/>
                <a:ea typeface="Google Sans Text"/>
                <a:cs typeface="Google Sans Text"/>
              </a:rPr>
              <a:t>Limited awareness about the benefits of advanced diabetes devices.</a:t>
            </a:r>
          </a:p>
          <a:p>
            <a:pPr marL="342900" indent="-342900" fontAlgn="base">
              <a:lnSpc>
                <a:spcPct val="114000"/>
              </a:lnSpc>
              <a:spcBef>
                <a:spcPts val="600"/>
              </a:spcBef>
              <a:buClr>
                <a:srgbClr val="000000"/>
              </a:buClr>
              <a:buSzPts val="1100"/>
              <a:buFont typeface="Arial" panose="020B0604020202020204" pitchFamily="34" charset="0"/>
              <a:buChar char="●"/>
            </a:pPr>
            <a:r>
              <a:rPr lang="en-GB" sz="2200" b="1" dirty="0">
                <a:solidFill>
                  <a:srgbClr val="1B1C1D"/>
                </a:solidFill>
                <a:latin typeface="Google Sans Text"/>
              </a:rPr>
              <a:t>lack of access to information:</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200" u="none" strike="noStrike" dirty="0">
                <a:solidFill>
                  <a:srgbClr val="1B1C1D"/>
                </a:solidFill>
                <a:effectLst/>
                <a:latin typeface="Google Sans Text"/>
                <a:ea typeface="Google Sans Text"/>
                <a:cs typeface="Google Sans Text"/>
              </a:rPr>
              <a:t>Lack of accurate data of market insights and patient segments particularly </a:t>
            </a:r>
            <a:br>
              <a:rPr lang="en-GB" sz="2200" u="none" strike="noStrike" dirty="0">
                <a:solidFill>
                  <a:srgbClr val="1B1C1D"/>
                </a:solidFill>
                <a:effectLst/>
                <a:latin typeface="Google Sans Text"/>
                <a:ea typeface="Google Sans Text"/>
                <a:cs typeface="Google Sans Text"/>
              </a:rPr>
            </a:br>
            <a:r>
              <a:rPr lang="en-GB" sz="2200" u="none" strike="noStrike" dirty="0">
                <a:solidFill>
                  <a:srgbClr val="1B1C1D"/>
                </a:solidFill>
                <a:effectLst/>
                <a:latin typeface="Google Sans Text"/>
                <a:ea typeface="Google Sans Text"/>
                <a:cs typeface="Google Sans Text"/>
              </a:rPr>
              <a:t>in rural areas.</a:t>
            </a:r>
            <a:endParaRPr lang="en-GB" sz="2200" u="none" strike="noStrike" dirty="0">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74E3904-E914-B7F0-7A74-D3ED61516C77}"/>
              </a:ext>
            </a:extLst>
          </p:cNvPr>
          <p:cNvSpPr txBox="1"/>
          <p:nvPr/>
        </p:nvSpPr>
        <p:spPr>
          <a:xfrm>
            <a:off x="189310" y="186809"/>
            <a:ext cx="6093618" cy="523220"/>
          </a:xfrm>
          <a:prstGeom prst="rect">
            <a:avLst/>
          </a:prstGeom>
          <a:noFill/>
          <a:ln w="38100">
            <a:solidFill>
              <a:schemeClr val="accent1"/>
            </a:solidFill>
          </a:ln>
        </p:spPr>
        <p:txBody>
          <a:bodyPr wrap="square">
            <a:spAutoFit/>
          </a:bodyPr>
          <a:lstStyle/>
          <a:p>
            <a:r>
              <a:rPr lang="en-GB" sz="2800" dirty="0"/>
              <a:t>Egypt Diabetes Care Devices Market </a:t>
            </a:r>
          </a:p>
        </p:txBody>
      </p:sp>
      <p:pic>
        <p:nvPicPr>
          <p:cNvPr id="4" name="Picture 3">
            <a:extLst>
              <a:ext uri="{FF2B5EF4-FFF2-40B4-BE49-F238E27FC236}">
                <a16:creationId xmlns:a16="http://schemas.microsoft.com/office/drawing/2014/main" id="{3F7F845A-CB3A-C412-3C64-9B92972D4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2820F360-D01D-D8D8-A1BA-ECBE22614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5" name="Picture 4">
            <a:extLst>
              <a:ext uri="{FF2B5EF4-FFF2-40B4-BE49-F238E27FC236}">
                <a16:creationId xmlns:a16="http://schemas.microsoft.com/office/drawing/2014/main" id="{08D7E1E4-C2BC-C44F-0EE6-53754BDFE4D0}"/>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87878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23BCE8-3329-687A-9BA0-843836B0C3D8}"/>
              </a:ext>
            </a:extLst>
          </p:cNvPr>
          <p:cNvSpPr txBox="1"/>
          <p:nvPr/>
        </p:nvSpPr>
        <p:spPr>
          <a:xfrm>
            <a:off x="217715" y="826657"/>
            <a:ext cx="11683999" cy="5695277"/>
          </a:xfrm>
          <a:prstGeom prst="rect">
            <a:avLst/>
          </a:prstGeom>
          <a:noFill/>
        </p:spPr>
        <p:txBody>
          <a:bodyPr wrap="square">
            <a:spAutoFit/>
          </a:bodyPr>
          <a:lstStyle/>
          <a:p>
            <a:pPr marL="0" marR="0" algn="ctr">
              <a:lnSpc>
                <a:spcPct val="114000"/>
              </a:lnSpc>
              <a:spcBef>
                <a:spcPts val="600"/>
              </a:spcBef>
              <a:spcAft>
                <a:spcPts val="600"/>
              </a:spcAft>
            </a:pPr>
            <a:r>
              <a:rPr lang="en-GB" sz="2800" b="1" dirty="0">
                <a:solidFill>
                  <a:srgbClr val="1B1C1D"/>
                </a:solidFill>
                <a:effectLst/>
                <a:latin typeface="Google Sans"/>
                <a:ea typeface="Google Sans"/>
                <a:cs typeface="Google Sans"/>
              </a:rPr>
              <a:t>Porter's Five Forces Analysis</a:t>
            </a:r>
            <a:endParaRPr lang="en-GB" sz="2800" b="1" dirty="0">
              <a:effectLst/>
              <a:latin typeface="Arial" panose="020B0604020202020204" pitchFamily="34" charset="0"/>
            </a:endParaRPr>
          </a:p>
          <a:p>
            <a:pPr marL="342900" marR="0" lvl="0" indent="-342900" rtl="0" fontAlgn="base">
              <a:lnSpc>
                <a:spcPct val="114000"/>
              </a:lnSpc>
              <a:spcBef>
                <a:spcPts val="600"/>
              </a:spcBef>
              <a:spcAft>
                <a:spcPts val="0"/>
              </a:spcAft>
              <a:buClr>
                <a:srgbClr val="000000"/>
              </a:buClr>
              <a:buSzPts val="1100"/>
              <a:buFont typeface="Arial" panose="020B0604020202020204" pitchFamily="34" charset="0"/>
              <a:buChar char="●"/>
            </a:pPr>
            <a:r>
              <a:rPr lang="en-GB" sz="2000" b="1" u="none" strike="noStrike" dirty="0">
                <a:solidFill>
                  <a:srgbClr val="1B1C1D"/>
                </a:solidFill>
                <a:effectLst/>
                <a:latin typeface="Google Sans Text"/>
                <a:ea typeface="Google Sans Text"/>
                <a:cs typeface="Google Sans Text"/>
              </a:rPr>
              <a:t>Bargaining Power of Suppliers (Low to Moderate):</a:t>
            </a:r>
            <a:r>
              <a:rPr lang="en-GB" sz="2000" u="none" strike="noStrike" dirty="0">
                <a:solidFill>
                  <a:srgbClr val="1B1C1D"/>
                </a:solidFill>
                <a:effectLst/>
                <a:latin typeface="Google Sans Tex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000" dirty="0">
                <a:solidFill>
                  <a:srgbClr val="1B1C1D"/>
                </a:solidFill>
                <a:latin typeface="Google Sans Text"/>
                <a:ea typeface="Google Sans Text"/>
                <a:cs typeface="Google Sans Text"/>
              </a:rPr>
              <a:t>P</a:t>
            </a:r>
            <a:r>
              <a:rPr lang="en-GB" sz="2000" u="none" strike="noStrike" dirty="0">
                <a:solidFill>
                  <a:srgbClr val="1B1C1D"/>
                </a:solidFill>
                <a:effectLst/>
                <a:latin typeface="Google Sans Text"/>
                <a:ea typeface="Google Sans Text"/>
                <a:cs typeface="Google Sans Text"/>
              </a:rPr>
              <a:t>resence of </a:t>
            </a:r>
            <a:r>
              <a:rPr lang="en-GB" sz="2000" b="1" u="none" strike="noStrike" dirty="0">
                <a:solidFill>
                  <a:srgbClr val="1B1C1D"/>
                </a:solidFill>
                <a:effectLst/>
                <a:latin typeface="Google Sans Text"/>
                <a:ea typeface="Google Sans Text"/>
                <a:cs typeface="Google Sans Text"/>
              </a:rPr>
              <a:t>international</a:t>
            </a:r>
            <a:r>
              <a:rPr lang="en-GB" sz="2000" u="none" strike="noStrike" dirty="0">
                <a:solidFill>
                  <a:srgbClr val="1B1C1D"/>
                </a:solidFill>
                <a:effectLst/>
                <a:latin typeface="Google Sans Text"/>
                <a:ea typeface="Google Sans Text"/>
                <a:cs typeface="Google Sans Text"/>
              </a:rPr>
              <a:t> players who have strong brand recognition and technological expertise.</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000" dirty="0">
                <a:solidFill>
                  <a:srgbClr val="1B1C1D"/>
                </a:solidFill>
                <a:latin typeface="Google Sans Text"/>
                <a:ea typeface="Google Sans Text"/>
                <a:cs typeface="Google Sans Text"/>
              </a:rPr>
              <a:t>However, the presence of </a:t>
            </a:r>
            <a:r>
              <a:rPr lang="en-GB" sz="2000" b="1" dirty="0">
                <a:solidFill>
                  <a:srgbClr val="1B1C1D"/>
                </a:solidFill>
                <a:latin typeface="Google Sans Text"/>
                <a:ea typeface="Google Sans Text"/>
                <a:cs typeface="Google Sans Text"/>
              </a:rPr>
              <a:t>generic</a:t>
            </a:r>
            <a:r>
              <a:rPr lang="en-GB" sz="2000" dirty="0">
                <a:solidFill>
                  <a:srgbClr val="1B1C1D"/>
                </a:solidFill>
                <a:latin typeface="Google Sans Text"/>
                <a:ea typeface="Google Sans Text"/>
                <a:cs typeface="Google Sans Text"/>
              </a:rPr>
              <a:t> and local manufacturers can provide some counter-balance.</a:t>
            </a:r>
            <a:endParaRPr lang="en-GB" sz="20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000" b="1" u="none" strike="noStrike" dirty="0">
                <a:solidFill>
                  <a:srgbClr val="1B1C1D"/>
                </a:solidFill>
                <a:effectLst/>
                <a:latin typeface="Google Sans Text"/>
                <a:ea typeface="Google Sans Text"/>
                <a:cs typeface="Google Sans Text"/>
              </a:rPr>
              <a:t>Bargaining Power of Buyers (High) :</a:t>
            </a:r>
            <a:r>
              <a:rPr lang="en-GB" sz="2000" u="none" strike="noStrike" dirty="0">
                <a:solidFill>
                  <a:srgbClr val="1B1C1D"/>
                </a:solidFill>
                <a:effectLst/>
                <a:latin typeface="Google Sans Tex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000" u="none" strike="noStrike" dirty="0">
                <a:solidFill>
                  <a:srgbClr val="1B1C1D"/>
                </a:solidFill>
                <a:effectLst/>
                <a:latin typeface="Google Sans Text"/>
                <a:ea typeface="Google Sans Text"/>
                <a:cs typeface="Google Sans Text"/>
              </a:rPr>
              <a:t>A large and </a:t>
            </a:r>
            <a:r>
              <a:rPr lang="en-GB" sz="2000" b="1" u="none" strike="noStrike" dirty="0">
                <a:solidFill>
                  <a:srgbClr val="1B1C1D"/>
                </a:solidFill>
                <a:effectLst/>
                <a:latin typeface="Google Sans Text"/>
                <a:ea typeface="Google Sans Text"/>
                <a:cs typeface="Google Sans Text"/>
              </a:rPr>
              <a:t>growing</a:t>
            </a:r>
            <a:r>
              <a:rPr lang="en-GB" sz="2000" u="none" strike="noStrike" dirty="0">
                <a:solidFill>
                  <a:srgbClr val="1B1C1D"/>
                </a:solidFill>
                <a:effectLst/>
                <a:latin typeface="Google Sans Text"/>
                <a:ea typeface="Google Sans Text"/>
                <a:cs typeface="Google Sans Text"/>
              </a:rPr>
              <a:t> </a:t>
            </a:r>
            <a:r>
              <a:rPr lang="en-GB" sz="2000" b="1" u="none" strike="noStrike" dirty="0">
                <a:solidFill>
                  <a:srgbClr val="1B1C1D"/>
                </a:solidFill>
                <a:effectLst/>
                <a:latin typeface="Google Sans Text"/>
                <a:ea typeface="Google Sans Text"/>
                <a:cs typeface="Google Sans Text"/>
              </a:rPr>
              <a:t>patient base </a:t>
            </a:r>
            <a:r>
              <a:rPr lang="en-GB" sz="2000" u="none" strike="noStrike" dirty="0">
                <a:solidFill>
                  <a:srgbClr val="1B1C1D"/>
                </a:solidFill>
                <a:effectLst/>
                <a:latin typeface="Google Sans Text"/>
                <a:ea typeface="Google Sans Text"/>
                <a:cs typeface="Google Sans Text"/>
              </a:rPr>
              <a:t>increases their overall importance.</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000" b="1" u="none" strike="noStrike" dirty="0">
                <a:solidFill>
                  <a:srgbClr val="1B1C1D"/>
                </a:solidFill>
                <a:effectLst/>
                <a:latin typeface="Google Sans Text"/>
                <a:ea typeface="Google Sans Text"/>
                <a:cs typeface="Google Sans Text"/>
              </a:rPr>
              <a:t>Price sensitivity, </a:t>
            </a:r>
            <a:r>
              <a:rPr lang="en-GB" sz="2000" u="none" strike="noStrike" dirty="0">
                <a:solidFill>
                  <a:srgbClr val="1B1C1D"/>
                </a:solidFill>
                <a:effectLst/>
                <a:latin typeface="Google Sans Text"/>
                <a:ea typeface="Google Sans Text"/>
                <a:cs typeface="Google Sans Text"/>
              </a:rPr>
              <a:t>and</a:t>
            </a:r>
            <a:r>
              <a:rPr lang="en-GB" sz="2000" b="1" u="none" strike="noStrike" dirty="0">
                <a:solidFill>
                  <a:srgbClr val="1B1C1D"/>
                </a:solidFill>
                <a:effectLst/>
                <a:latin typeface="Google Sans Text"/>
                <a:ea typeface="Google Sans Text"/>
                <a:cs typeface="Google Sans Text"/>
              </a:rPr>
              <a:t> free </a:t>
            </a:r>
            <a:r>
              <a:rPr lang="en-GB" sz="2000" dirty="0">
                <a:solidFill>
                  <a:srgbClr val="1B1C1D"/>
                </a:solidFill>
                <a:latin typeface="Google Sans Text"/>
                <a:ea typeface="Google Sans Text"/>
                <a:cs typeface="Google Sans Text"/>
              </a:rPr>
              <a:t>r</a:t>
            </a:r>
            <a:r>
              <a:rPr lang="en-GB" sz="2000" u="none" strike="noStrike" dirty="0">
                <a:solidFill>
                  <a:srgbClr val="1B1C1D"/>
                </a:solidFill>
                <a:effectLst/>
                <a:latin typeface="Google Sans Text"/>
                <a:ea typeface="Google Sans Text"/>
                <a:cs typeface="Google Sans Text"/>
              </a:rPr>
              <a:t>eplacement offers</a:t>
            </a:r>
            <a:r>
              <a:rPr lang="en-GB" sz="2000" b="1" u="none" strike="noStrike" dirty="0">
                <a:solidFill>
                  <a:srgbClr val="1B1C1D"/>
                </a:solidFill>
                <a:effectLst/>
                <a:latin typeface="Google Sans Text"/>
                <a:ea typeface="Google Sans Text"/>
                <a:cs typeface="Google Sans Text"/>
              </a:rPr>
              <a:t> </a:t>
            </a:r>
            <a:r>
              <a:rPr lang="en-GB" sz="2000" u="none" strike="noStrike" dirty="0">
                <a:solidFill>
                  <a:srgbClr val="1B1C1D"/>
                </a:solidFill>
                <a:effectLst/>
                <a:latin typeface="Google Sans Text"/>
                <a:ea typeface="Google Sans Text"/>
                <a:cs typeface="Google Sans Text"/>
              </a:rPr>
              <a:t>is a significant factor, especially for </a:t>
            </a:r>
            <a:r>
              <a:rPr lang="en-GB" sz="2000" b="1" u="none" strike="noStrike" dirty="0">
                <a:solidFill>
                  <a:srgbClr val="1B1C1D"/>
                </a:solidFill>
                <a:effectLst/>
                <a:latin typeface="Google Sans Text"/>
                <a:ea typeface="Google Sans Text"/>
                <a:cs typeface="Google Sans Text"/>
              </a:rPr>
              <a:t>BGM</a:t>
            </a:r>
            <a:r>
              <a:rPr lang="en-GB" sz="2000" u="none" strike="noStrike" dirty="0">
                <a:solidFill>
                  <a:srgbClr val="1B1C1D"/>
                </a:solidFill>
                <a:effectLst/>
                <a:latin typeface="Google Sans Text"/>
                <a:ea typeface="Google Sans Text"/>
                <a:cs typeface="Google Sans Text"/>
              </a:rPr>
              <a:t>.</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000" u="none" strike="noStrike" dirty="0">
                <a:solidFill>
                  <a:srgbClr val="1B1C1D"/>
                </a:solidFill>
                <a:effectLst/>
                <a:latin typeface="Google Sans Text"/>
                <a:ea typeface="Google Sans Text"/>
                <a:cs typeface="Google Sans Text"/>
              </a:rPr>
              <a:t>The availability of many </a:t>
            </a:r>
            <a:r>
              <a:rPr lang="en-GB" sz="2000" b="1" u="none" strike="noStrike" dirty="0">
                <a:solidFill>
                  <a:srgbClr val="1B1C1D"/>
                </a:solidFill>
                <a:effectLst/>
                <a:latin typeface="Google Sans Text"/>
                <a:ea typeface="Google Sans Text"/>
                <a:cs typeface="Google Sans Text"/>
              </a:rPr>
              <a:t>different brands </a:t>
            </a:r>
            <a:r>
              <a:rPr lang="en-GB" sz="2000" u="none" strike="noStrike" dirty="0">
                <a:solidFill>
                  <a:srgbClr val="1B1C1D"/>
                </a:solidFill>
                <a:effectLst/>
                <a:latin typeface="Google Sans Text"/>
                <a:ea typeface="Google Sans Text"/>
                <a:cs typeface="Google Sans Text"/>
              </a:rPr>
              <a:t>and product options provides some choice (</a:t>
            </a:r>
            <a:r>
              <a:rPr lang="en-GB" sz="2000" b="1" u="none" strike="noStrike" dirty="0">
                <a:solidFill>
                  <a:srgbClr val="1B1C1D"/>
                </a:solidFill>
                <a:effectLst/>
                <a:latin typeface="Google Sans Text"/>
                <a:ea typeface="Google Sans Text"/>
                <a:cs typeface="Google Sans Text"/>
              </a:rPr>
              <a:t>50 brands</a:t>
            </a:r>
            <a:r>
              <a:rPr lang="en-GB" sz="2000" u="none" strike="noStrike" dirty="0">
                <a:solidFill>
                  <a:srgbClr val="1B1C1D"/>
                </a:solidFill>
                <a:effectLst/>
                <a:latin typeface="Google Sans Text"/>
                <a:ea typeface="Google Sans Text"/>
                <a:cs typeface="Google Sans Text"/>
              </a:rPr>
              <a:t>).</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000" b="1" dirty="0">
                <a:solidFill>
                  <a:srgbClr val="1B1C1D"/>
                </a:solidFill>
                <a:latin typeface="Google Sans Text"/>
                <a:ea typeface="Google Sans Text"/>
                <a:cs typeface="Google Sans Text"/>
              </a:rPr>
              <a:t>Limited by low ratio </a:t>
            </a:r>
            <a:r>
              <a:rPr lang="en-GB" sz="2000" dirty="0">
                <a:solidFill>
                  <a:srgbClr val="1B1C1D"/>
                </a:solidFill>
                <a:latin typeface="Google Sans Text"/>
                <a:ea typeface="Google Sans Text"/>
                <a:cs typeface="Google Sans Text"/>
              </a:rPr>
              <a:t>of boxes of strips per patient per year due to poor insurance systems</a:t>
            </a:r>
            <a:r>
              <a:rPr lang="en-GB" sz="2000" u="none" strike="noStrike" dirty="0">
                <a:solidFill>
                  <a:srgbClr val="1B1C1D"/>
                </a:solidFill>
                <a:effectLst/>
                <a:latin typeface="Google Sans Text"/>
                <a:ea typeface="Google Sans Text"/>
                <a:cs typeface="Google Sans Text"/>
              </a:rPr>
              <a:t>.</a:t>
            </a: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000" b="1" u="none" strike="noStrike" dirty="0">
                <a:solidFill>
                  <a:srgbClr val="1B1C1D"/>
                </a:solidFill>
                <a:effectLst/>
                <a:latin typeface="Google Sans Text"/>
                <a:ea typeface="Google Sans Text"/>
                <a:cs typeface="Google Sans Text"/>
              </a:rPr>
              <a:t>Threat of New Entrants (Low to Moderate):</a:t>
            </a:r>
            <a:r>
              <a:rPr lang="en-GB" sz="2000" u="none" strike="noStrike" dirty="0">
                <a:solidFill>
                  <a:srgbClr val="1B1C1D"/>
                </a:solidFill>
                <a:effectLst/>
                <a:latin typeface="Google Sans Tex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000" u="none" strike="noStrike" dirty="0">
                <a:solidFill>
                  <a:srgbClr val="1B1C1D"/>
                </a:solidFill>
                <a:effectLst/>
                <a:latin typeface="Google Sans Text"/>
                <a:ea typeface="Google Sans Text"/>
                <a:cs typeface="Google Sans Text"/>
              </a:rPr>
              <a:t>Recent high regulatory requirements and long duration for medical device approval in Egypt with EDA, and new ISO regulations (MDR) can affect new players.</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000" b="1" u="none" strike="noStrike" dirty="0">
                <a:solidFill>
                  <a:srgbClr val="1B1C1D"/>
                </a:solidFill>
                <a:effectLst/>
                <a:latin typeface="Google Sans Text"/>
                <a:ea typeface="Google Sans Text"/>
                <a:cs typeface="Google Sans Text"/>
              </a:rPr>
              <a:t>Established players </a:t>
            </a:r>
            <a:r>
              <a:rPr lang="en-GB" sz="2000" u="none" strike="noStrike" dirty="0">
                <a:solidFill>
                  <a:srgbClr val="1B1C1D"/>
                </a:solidFill>
                <a:effectLst/>
                <a:latin typeface="Google Sans Text"/>
                <a:ea typeface="Google Sans Text"/>
                <a:cs typeface="Google Sans Text"/>
              </a:rPr>
              <a:t>have strong distribution networks and brand recognition.</a:t>
            </a:r>
            <a:endParaRPr lang="en-GB" sz="2000" u="none" strike="noStrike" dirty="0">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CBC1306-92D5-E2E8-F348-91EE2BDF6DD5}"/>
              </a:ext>
            </a:extLst>
          </p:cNvPr>
          <p:cNvSpPr txBox="1"/>
          <p:nvPr/>
        </p:nvSpPr>
        <p:spPr>
          <a:xfrm>
            <a:off x="189310" y="186809"/>
            <a:ext cx="6093618" cy="523220"/>
          </a:xfrm>
          <a:prstGeom prst="rect">
            <a:avLst/>
          </a:prstGeom>
          <a:noFill/>
          <a:ln w="38100">
            <a:solidFill>
              <a:schemeClr val="accent1"/>
            </a:solidFill>
          </a:ln>
        </p:spPr>
        <p:txBody>
          <a:bodyPr wrap="square">
            <a:spAutoFit/>
          </a:bodyPr>
          <a:lstStyle/>
          <a:p>
            <a:r>
              <a:rPr lang="en-GB" sz="2800" dirty="0"/>
              <a:t>Egypt Diabetes Care Devices Market </a:t>
            </a:r>
          </a:p>
        </p:txBody>
      </p:sp>
      <p:pic>
        <p:nvPicPr>
          <p:cNvPr id="4" name="Picture 3">
            <a:extLst>
              <a:ext uri="{FF2B5EF4-FFF2-40B4-BE49-F238E27FC236}">
                <a16:creationId xmlns:a16="http://schemas.microsoft.com/office/drawing/2014/main" id="{0F6432E2-3FCC-88C9-5321-A1FA1A052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5CF064FB-5CDF-B3AE-6D73-84033C275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5" name="Picture 4">
            <a:extLst>
              <a:ext uri="{FF2B5EF4-FFF2-40B4-BE49-F238E27FC236}">
                <a16:creationId xmlns:a16="http://schemas.microsoft.com/office/drawing/2014/main" id="{CE4B8833-1D23-2BEB-9F1B-7119A244388A}"/>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756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23BCE8-3329-687A-9BA0-843836B0C3D8}"/>
              </a:ext>
            </a:extLst>
          </p:cNvPr>
          <p:cNvSpPr txBox="1"/>
          <p:nvPr/>
        </p:nvSpPr>
        <p:spPr>
          <a:xfrm>
            <a:off x="217715" y="899227"/>
            <a:ext cx="11451771" cy="5041188"/>
          </a:xfrm>
          <a:prstGeom prst="rect">
            <a:avLst/>
          </a:prstGeom>
          <a:noFill/>
        </p:spPr>
        <p:txBody>
          <a:bodyPr wrap="square">
            <a:spAutoFit/>
          </a:bodyPr>
          <a:lstStyle/>
          <a:p>
            <a:pPr marL="0" marR="0" algn="ctr">
              <a:lnSpc>
                <a:spcPct val="114000"/>
              </a:lnSpc>
              <a:spcBef>
                <a:spcPts val="600"/>
              </a:spcBef>
              <a:spcAft>
                <a:spcPts val="600"/>
              </a:spcAft>
            </a:pPr>
            <a:r>
              <a:rPr lang="en-GB" sz="2800" b="1" dirty="0">
                <a:solidFill>
                  <a:srgbClr val="1B1C1D"/>
                </a:solidFill>
                <a:effectLst/>
                <a:ea typeface="Google Sans"/>
                <a:cs typeface="Google Sans"/>
              </a:rPr>
              <a:t>Porter's Five Forces Analysis</a:t>
            </a:r>
            <a:endParaRPr lang="en-GB" sz="2800" b="1" dirty="0">
              <a:effectLst/>
            </a:endParaRPr>
          </a:p>
          <a:p>
            <a:pPr marL="342900" marR="0" lvl="0" indent="-342900" rtl="0" fontAlgn="base">
              <a:lnSpc>
                <a:spcPct val="114000"/>
              </a:lnSpc>
              <a:spcBef>
                <a:spcPts val="600"/>
              </a:spcBef>
              <a:spcAft>
                <a:spcPts val="0"/>
              </a:spcAft>
              <a:buClr>
                <a:srgbClr val="000000"/>
              </a:buClr>
              <a:buSzPts val="1100"/>
              <a:buFont typeface="Arial" panose="020B0604020202020204" pitchFamily="34" charset="0"/>
              <a:buChar char="●"/>
            </a:pPr>
            <a:r>
              <a:rPr lang="en-GB" sz="2400" b="1" u="none" strike="noStrike" dirty="0">
                <a:solidFill>
                  <a:srgbClr val="1B1C1D"/>
                </a:solidFill>
                <a:effectLst/>
                <a:ea typeface="Google Sans Text"/>
                <a:cs typeface="Google Sans Text"/>
              </a:rPr>
              <a:t>Intensity of Competition (High):</a:t>
            </a:r>
            <a:r>
              <a:rPr lang="en-GB" sz="2400" u="none" strike="noStrike" dirty="0">
                <a:solidFill>
                  <a:srgbClr val="1B1C1D"/>
                </a:solidFill>
                <a:effectLst/>
                <a:ea typeface="Google Sans Text"/>
                <a:cs typeface="Google Sans Text"/>
              </a:rPr>
              <a:t> </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400" dirty="0">
                <a:solidFill>
                  <a:srgbClr val="1B1C1D"/>
                </a:solidFill>
                <a:ea typeface="Google Sans Text"/>
                <a:cs typeface="Google Sans Text"/>
              </a:rPr>
              <a:t>The market includes both multinational corporations and local manufacturers.</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400" b="1" dirty="0">
                <a:solidFill>
                  <a:srgbClr val="1B1C1D"/>
                </a:solidFill>
                <a:ea typeface="Google Sans Text"/>
                <a:cs typeface="Google Sans Text"/>
              </a:rPr>
              <a:t>Multinational</a:t>
            </a:r>
            <a:r>
              <a:rPr lang="en-GB" sz="2400" dirty="0">
                <a:solidFill>
                  <a:srgbClr val="1B1C1D"/>
                </a:solidFill>
                <a:ea typeface="Google Sans Text"/>
                <a:cs typeface="Google Sans Text"/>
              </a:rPr>
              <a:t> companies dominates the </a:t>
            </a:r>
            <a:r>
              <a:rPr lang="en-GB" sz="2400" b="1" dirty="0">
                <a:solidFill>
                  <a:srgbClr val="1B1C1D"/>
                </a:solidFill>
                <a:ea typeface="Google Sans Text"/>
                <a:cs typeface="Google Sans Text"/>
              </a:rPr>
              <a:t>new innovations</a:t>
            </a:r>
            <a:r>
              <a:rPr lang="en-GB" sz="2400" dirty="0">
                <a:solidFill>
                  <a:srgbClr val="1B1C1D"/>
                </a:solidFill>
                <a:ea typeface="Google Sans Text"/>
                <a:cs typeface="Google Sans Text"/>
              </a:rPr>
              <a:t>, CGM.</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400" dirty="0">
                <a:solidFill>
                  <a:srgbClr val="1B1C1D"/>
                </a:solidFill>
                <a:ea typeface="Google Sans Text"/>
                <a:cs typeface="Google Sans Text"/>
              </a:rPr>
              <a:t>I</a:t>
            </a:r>
            <a:r>
              <a:rPr lang="en-GB" sz="2400" u="none" strike="noStrike" dirty="0">
                <a:solidFill>
                  <a:srgbClr val="1B1C1D"/>
                </a:solidFill>
                <a:effectLst/>
                <a:ea typeface="Google Sans Text"/>
                <a:cs typeface="Google Sans Text"/>
              </a:rPr>
              <a:t>ntensity of competition is very high especially in the </a:t>
            </a:r>
            <a:r>
              <a:rPr lang="en-GB" sz="2400" b="1" u="none" strike="noStrike" dirty="0">
                <a:solidFill>
                  <a:srgbClr val="1B1C1D"/>
                </a:solidFill>
                <a:effectLst/>
                <a:ea typeface="Google Sans Text"/>
                <a:cs typeface="Google Sans Text"/>
              </a:rPr>
              <a:t>BGM</a:t>
            </a:r>
            <a:r>
              <a:rPr lang="en-GB" sz="2400" u="none" strike="noStrike" dirty="0">
                <a:solidFill>
                  <a:srgbClr val="1B1C1D"/>
                </a:solidFill>
                <a:effectLst/>
                <a:ea typeface="Google Sans Text"/>
                <a:cs typeface="Google Sans Text"/>
              </a:rPr>
              <a:t> market, (</a:t>
            </a:r>
            <a:r>
              <a:rPr lang="en-GB" sz="2400" b="1" u="none" strike="noStrike" dirty="0">
                <a:solidFill>
                  <a:srgbClr val="1B1C1D"/>
                </a:solidFill>
                <a:effectLst/>
                <a:ea typeface="Google Sans Text"/>
                <a:cs typeface="Google Sans Text"/>
              </a:rPr>
              <a:t>50 brands</a:t>
            </a:r>
            <a:r>
              <a:rPr lang="en-GB" sz="2400" u="none" strike="noStrike" dirty="0">
                <a:solidFill>
                  <a:srgbClr val="1B1C1D"/>
                </a:solidFill>
                <a:effectLst/>
                <a:ea typeface="Google Sans Text"/>
                <a:cs typeface="Google Sans Text"/>
              </a:rPr>
              <a:t>).</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400" u="none" strike="noStrike" dirty="0">
                <a:solidFill>
                  <a:srgbClr val="1B1C1D"/>
                </a:solidFill>
                <a:effectLst/>
                <a:ea typeface="Google Sans Text"/>
                <a:cs typeface="Google Sans Text"/>
              </a:rPr>
              <a:t>In </a:t>
            </a:r>
            <a:r>
              <a:rPr lang="en-GB" sz="2400" b="1" u="none" strike="noStrike" dirty="0">
                <a:solidFill>
                  <a:srgbClr val="C00000"/>
                </a:solidFill>
                <a:effectLst/>
                <a:ea typeface="Google Sans Text"/>
                <a:cs typeface="Google Sans Text"/>
              </a:rPr>
              <a:t>CGM</a:t>
            </a:r>
            <a:r>
              <a:rPr lang="en-GB" sz="2400" u="none" strike="noStrike" dirty="0">
                <a:solidFill>
                  <a:srgbClr val="1B1C1D"/>
                </a:solidFill>
                <a:effectLst/>
                <a:ea typeface="Google Sans Text"/>
                <a:cs typeface="Google Sans Text"/>
              </a:rPr>
              <a:t> </a:t>
            </a:r>
            <a:r>
              <a:rPr lang="en-GB" sz="2400" dirty="0">
                <a:solidFill>
                  <a:srgbClr val="1B1C1D"/>
                </a:solidFill>
                <a:ea typeface="Google Sans Text"/>
                <a:cs typeface="Google Sans Text"/>
              </a:rPr>
              <a:t>market, until now it is a </a:t>
            </a:r>
            <a:r>
              <a:rPr lang="en-GB" sz="2400" b="1" dirty="0">
                <a:solidFill>
                  <a:srgbClr val="1B1C1D"/>
                </a:solidFill>
                <a:ea typeface="Google Sans Text"/>
                <a:cs typeface="Google Sans Text"/>
              </a:rPr>
              <a:t>monopoly</a:t>
            </a:r>
            <a:r>
              <a:rPr lang="en-GB" sz="2400" dirty="0">
                <a:solidFill>
                  <a:srgbClr val="1B1C1D"/>
                </a:solidFill>
                <a:ea typeface="Google Sans Text"/>
                <a:cs typeface="Google Sans Text"/>
              </a:rPr>
              <a:t> market only freestyle Lybre-2 model. </a:t>
            </a:r>
            <a:endParaRPr lang="en-GB" sz="2400" u="none" strike="noStrike" dirty="0">
              <a:solidFill>
                <a:srgbClr val="1B1C1D"/>
              </a:solidFill>
              <a:effectLst/>
              <a:ea typeface="Google Sans Text"/>
              <a:cs typeface="Google Sans Text"/>
            </a:endParaRP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400" u="none" strike="noStrike" dirty="0">
                <a:solidFill>
                  <a:srgbClr val="1B1C1D"/>
                </a:solidFill>
                <a:effectLst/>
                <a:ea typeface="Google Sans Text"/>
                <a:cs typeface="Google Sans Text"/>
              </a:rPr>
              <a:t>Competition exists in terms of product features, accuracy, ease of use, price, and brand reputation.</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400" u="none" strike="noStrike" dirty="0">
                <a:solidFill>
                  <a:srgbClr val="1B1C1D"/>
                </a:solidFill>
                <a:effectLst/>
                <a:ea typeface="Google Sans Text"/>
                <a:cs typeface="Google Sans Text"/>
              </a:rPr>
              <a:t>Companies engage in </a:t>
            </a:r>
            <a:r>
              <a:rPr lang="en-GB" sz="2400" b="1" u="none" strike="noStrike" dirty="0">
                <a:solidFill>
                  <a:srgbClr val="1B1C1D"/>
                </a:solidFill>
                <a:effectLst/>
                <a:ea typeface="Google Sans Text"/>
                <a:cs typeface="Google Sans Text"/>
              </a:rPr>
              <a:t>marketing</a:t>
            </a:r>
            <a:r>
              <a:rPr lang="en-GB" sz="2400" u="none" strike="noStrike" dirty="0">
                <a:solidFill>
                  <a:srgbClr val="1B1C1D"/>
                </a:solidFill>
                <a:effectLst/>
                <a:ea typeface="Google Sans Text"/>
                <a:cs typeface="Google Sans Text"/>
              </a:rPr>
              <a:t> and </a:t>
            </a:r>
            <a:r>
              <a:rPr lang="en-GB" sz="2400" b="1" u="none" strike="noStrike" dirty="0">
                <a:solidFill>
                  <a:srgbClr val="1B1C1D"/>
                </a:solidFill>
                <a:effectLst/>
                <a:ea typeface="Google Sans Text"/>
                <a:cs typeface="Google Sans Text"/>
              </a:rPr>
              <a:t>promotional activities </a:t>
            </a:r>
            <a:r>
              <a:rPr lang="en-GB" sz="2400" u="none" strike="noStrike" dirty="0">
                <a:solidFill>
                  <a:srgbClr val="1B1C1D"/>
                </a:solidFill>
                <a:effectLst/>
                <a:ea typeface="Google Sans Text"/>
                <a:cs typeface="Google Sans Text"/>
              </a:rPr>
              <a:t>to gain market share.</a:t>
            </a:r>
          </a:p>
          <a:p>
            <a:pPr marL="800100" lvl="1" indent="-342900" fontAlgn="base">
              <a:lnSpc>
                <a:spcPct val="114000"/>
              </a:lnSpc>
              <a:spcBef>
                <a:spcPts val="600"/>
              </a:spcBef>
              <a:buClr>
                <a:srgbClr val="000000"/>
              </a:buClr>
              <a:buSzPts val="1100"/>
              <a:buFont typeface="Wingdings" panose="05000000000000000000" pitchFamily="2" charset="2"/>
              <a:buChar char="Ø"/>
            </a:pPr>
            <a:r>
              <a:rPr lang="en-GB" sz="2400" b="1" u="none" strike="noStrike" dirty="0">
                <a:solidFill>
                  <a:srgbClr val="1B1C1D"/>
                </a:solidFill>
                <a:effectLst/>
                <a:ea typeface="Google Sans Text"/>
                <a:cs typeface="Google Sans Text"/>
              </a:rPr>
              <a:t>Mergers</a:t>
            </a:r>
            <a:r>
              <a:rPr lang="en-GB" sz="2400" u="none" strike="noStrike" dirty="0">
                <a:solidFill>
                  <a:srgbClr val="1B1C1D"/>
                </a:solidFill>
                <a:effectLst/>
                <a:ea typeface="Google Sans Text"/>
                <a:cs typeface="Google Sans Text"/>
              </a:rPr>
              <a:t>, </a:t>
            </a:r>
            <a:r>
              <a:rPr lang="en-GB" sz="2400" b="1" u="none" strike="noStrike" dirty="0">
                <a:solidFill>
                  <a:srgbClr val="1B1C1D"/>
                </a:solidFill>
                <a:effectLst/>
                <a:ea typeface="Google Sans Text"/>
                <a:cs typeface="Google Sans Text"/>
              </a:rPr>
              <a:t>acquisitions</a:t>
            </a:r>
            <a:r>
              <a:rPr lang="en-GB" sz="2400" u="none" strike="noStrike" dirty="0">
                <a:solidFill>
                  <a:srgbClr val="1B1C1D"/>
                </a:solidFill>
                <a:effectLst/>
                <a:ea typeface="Google Sans Text"/>
                <a:cs typeface="Google Sans Text"/>
              </a:rPr>
              <a:t>, and </a:t>
            </a:r>
            <a:r>
              <a:rPr lang="en-GB" sz="2400" b="1" u="none" strike="noStrike" dirty="0">
                <a:solidFill>
                  <a:srgbClr val="1B1C1D"/>
                </a:solidFill>
                <a:effectLst/>
                <a:ea typeface="Google Sans Text"/>
                <a:cs typeface="Google Sans Text"/>
              </a:rPr>
              <a:t>partnerships</a:t>
            </a:r>
            <a:r>
              <a:rPr lang="en-GB" sz="2400" u="none" strike="noStrike" dirty="0">
                <a:solidFill>
                  <a:srgbClr val="1B1C1D"/>
                </a:solidFill>
                <a:effectLst/>
                <a:ea typeface="Google Sans Text"/>
                <a:cs typeface="Google Sans Text"/>
              </a:rPr>
              <a:t> among key players are also observed.</a:t>
            </a:r>
          </a:p>
        </p:txBody>
      </p:sp>
      <p:sp>
        <p:nvSpPr>
          <p:cNvPr id="5" name="TextBox 4">
            <a:extLst>
              <a:ext uri="{FF2B5EF4-FFF2-40B4-BE49-F238E27FC236}">
                <a16:creationId xmlns:a16="http://schemas.microsoft.com/office/drawing/2014/main" id="{49C34A76-29FB-2A59-95F3-6CDF2E62835F}"/>
              </a:ext>
            </a:extLst>
          </p:cNvPr>
          <p:cNvSpPr txBox="1"/>
          <p:nvPr/>
        </p:nvSpPr>
        <p:spPr>
          <a:xfrm>
            <a:off x="189310" y="186809"/>
            <a:ext cx="6093618" cy="523220"/>
          </a:xfrm>
          <a:prstGeom prst="rect">
            <a:avLst/>
          </a:prstGeom>
          <a:noFill/>
          <a:ln w="38100">
            <a:solidFill>
              <a:schemeClr val="accent1"/>
            </a:solidFill>
          </a:ln>
        </p:spPr>
        <p:txBody>
          <a:bodyPr wrap="square">
            <a:spAutoFit/>
          </a:bodyPr>
          <a:lstStyle/>
          <a:p>
            <a:r>
              <a:rPr lang="en-GB" sz="2800" dirty="0"/>
              <a:t>Egypt Diabetes Care Devices Market </a:t>
            </a:r>
          </a:p>
        </p:txBody>
      </p:sp>
      <p:pic>
        <p:nvPicPr>
          <p:cNvPr id="2" name="Picture 1">
            <a:extLst>
              <a:ext uri="{FF2B5EF4-FFF2-40B4-BE49-F238E27FC236}">
                <a16:creationId xmlns:a16="http://schemas.microsoft.com/office/drawing/2014/main" id="{967F7202-EF55-5240-6A38-B90D85BD6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3DB99F92-6235-F7DD-A250-21D0944E2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4" name="Picture 3">
            <a:extLst>
              <a:ext uri="{FF2B5EF4-FFF2-40B4-BE49-F238E27FC236}">
                <a16:creationId xmlns:a16="http://schemas.microsoft.com/office/drawing/2014/main" id="{3B214C8B-A0F8-0D29-97D0-C383F6712118}"/>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80861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48878-9127-CC98-234F-A49761BEC82A}"/>
              </a:ext>
            </a:extLst>
          </p:cNvPr>
          <p:cNvSpPr txBox="1"/>
          <p:nvPr/>
        </p:nvSpPr>
        <p:spPr>
          <a:xfrm>
            <a:off x="189310" y="186809"/>
            <a:ext cx="7691948" cy="523220"/>
          </a:xfrm>
          <a:prstGeom prst="rect">
            <a:avLst/>
          </a:prstGeom>
          <a:noFill/>
          <a:ln w="38100">
            <a:solidFill>
              <a:schemeClr val="accent1"/>
            </a:solidFill>
          </a:ln>
        </p:spPr>
        <p:txBody>
          <a:bodyPr wrap="square">
            <a:spAutoFit/>
          </a:bodyPr>
          <a:lstStyle/>
          <a:p>
            <a:r>
              <a:rPr lang="en-GB" sz="2800" dirty="0"/>
              <a:t>Egypt Diabetes Care Devices Market Segmentation </a:t>
            </a:r>
          </a:p>
        </p:txBody>
      </p:sp>
      <p:sp>
        <p:nvSpPr>
          <p:cNvPr id="4" name="TextBox 3">
            <a:extLst>
              <a:ext uri="{FF2B5EF4-FFF2-40B4-BE49-F238E27FC236}">
                <a16:creationId xmlns:a16="http://schemas.microsoft.com/office/drawing/2014/main" id="{17A60B70-384E-BA89-DF9F-ABB7E881558C}"/>
              </a:ext>
            </a:extLst>
          </p:cNvPr>
          <p:cNvSpPr txBox="1"/>
          <p:nvPr/>
        </p:nvSpPr>
        <p:spPr>
          <a:xfrm>
            <a:off x="217715" y="841833"/>
            <a:ext cx="11742057" cy="5943615"/>
          </a:xfrm>
          <a:prstGeom prst="rect">
            <a:avLst/>
          </a:prstGeom>
          <a:noFill/>
        </p:spPr>
        <p:txBody>
          <a:bodyPr wrap="square">
            <a:spAutoFit/>
          </a:bodyPr>
          <a:lstStyle/>
          <a:p>
            <a:pPr marL="514350" marR="0" indent="-514350">
              <a:lnSpc>
                <a:spcPct val="114000"/>
              </a:lnSpc>
              <a:spcBef>
                <a:spcPts val="600"/>
              </a:spcBef>
              <a:spcAft>
                <a:spcPts val="600"/>
              </a:spcAft>
              <a:buFont typeface="+mj-lt"/>
              <a:buAutoNum type="romanUcPeriod"/>
            </a:pPr>
            <a:r>
              <a:rPr lang="en-GB" sz="2400" b="1" dirty="0">
                <a:solidFill>
                  <a:srgbClr val="1B1C1D"/>
                </a:solidFill>
                <a:effectLst/>
                <a:ea typeface="Google Sans"/>
                <a:cs typeface="Google Sans"/>
              </a:rPr>
              <a:t>Management Devices</a:t>
            </a:r>
            <a:endParaRPr lang="en-GB" sz="2400" b="1" dirty="0">
              <a:effectLst/>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Insulin Pump:</a:t>
            </a:r>
            <a:endParaRPr lang="en-GB" sz="2200" u="none" strike="noStrike" dirty="0">
              <a:effectLst/>
              <a:ea typeface="Arial" panose="020B0604020202020204" pitchFamily="34" charset="0"/>
              <a:cs typeface="Arial" panose="020B0604020202020204" pitchFamily="34" charset="0"/>
            </a:endParaRPr>
          </a:p>
          <a:p>
            <a:pPr marL="800100" marR="0" lvl="1" indent="-342900" fontAlgn="base">
              <a:lnSpc>
                <a:spcPct val="114000"/>
              </a:lnSpc>
              <a:spcBef>
                <a:spcPts val="600"/>
              </a:spcBef>
              <a:spcAft>
                <a:spcPts val="0"/>
              </a:spcAft>
              <a:buClr>
                <a:srgbClr val="000000"/>
              </a:buClr>
              <a:buSzPts val="1100"/>
              <a:buFont typeface="Wingdings" panose="05000000000000000000" pitchFamily="2" charset="2"/>
              <a:buChar char="Ø"/>
            </a:pPr>
            <a:r>
              <a:rPr lang="en-GB" sz="2200" b="1" u="none" strike="noStrike" dirty="0">
                <a:solidFill>
                  <a:srgbClr val="1B1C1D"/>
                </a:solidFill>
                <a:effectLst/>
                <a:ea typeface="Google Sans Text"/>
                <a:cs typeface="Google Sans Text"/>
              </a:rPr>
              <a:t>Insulin Pump Devices:</a:t>
            </a:r>
            <a:r>
              <a:rPr lang="en-GB" sz="2200" u="none" strike="noStrike" dirty="0">
                <a:solidFill>
                  <a:srgbClr val="1B1C1D"/>
                </a:solidFill>
                <a:effectLst/>
                <a:ea typeface="Google Sans Text"/>
                <a:cs typeface="Google Sans Text"/>
              </a:rPr>
              <a:t> Less common in Egypt compared to other devices due to cost and accessibility, </a:t>
            </a:r>
            <a:r>
              <a:rPr lang="en-GB" sz="2200" b="1" u="none" strike="noStrike" dirty="0">
                <a:solidFill>
                  <a:srgbClr val="1B1C1D"/>
                </a:solidFill>
                <a:effectLst/>
                <a:ea typeface="Google Sans Text"/>
                <a:cs typeface="Google Sans Text"/>
              </a:rPr>
              <a:t>Medtronic</a:t>
            </a:r>
            <a:r>
              <a:rPr lang="en-GB" sz="2200" u="none" strike="noStrike" dirty="0">
                <a:solidFill>
                  <a:srgbClr val="1B1C1D"/>
                </a:solidFill>
                <a:effectLst/>
                <a:ea typeface="Google Sans Text"/>
                <a:cs typeface="Google Sans Text"/>
              </a:rPr>
              <a:t> dominates this market in Egypt. </a:t>
            </a:r>
            <a:endParaRPr lang="en-GB" sz="2200" u="none" strike="noStrike" dirty="0">
              <a:effectLst/>
              <a:ea typeface="Arial" panose="020B0604020202020204" pitchFamily="34" charset="0"/>
              <a:cs typeface="Arial" panose="020B0604020202020204" pitchFamily="34" charset="0"/>
            </a:endParaRPr>
          </a:p>
          <a:p>
            <a:pPr marL="800100" marR="0" lvl="1" indent="-342900" fontAlgn="base">
              <a:lnSpc>
                <a:spcPct val="114000"/>
              </a:lnSpc>
              <a:spcBef>
                <a:spcPts val="600"/>
              </a:spcBef>
              <a:spcAft>
                <a:spcPts val="0"/>
              </a:spcAft>
              <a:buClr>
                <a:srgbClr val="000000"/>
              </a:buClr>
              <a:buSzPts val="1100"/>
              <a:buFont typeface="Wingdings" panose="05000000000000000000" pitchFamily="2" charset="2"/>
              <a:buChar char="Ø"/>
            </a:pPr>
            <a:r>
              <a:rPr lang="en-GB" sz="2200" b="1" u="none" strike="noStrike" dirty="0">
                <a:solidFill>
                  <a:srgbClr val="1B1C1D"/>
                </a:solidFill>
                <a:effectLst/>
                <a:ea typeface="Google Sans Text"/>
                <a:cs typeface="Google Sans Text"/>
              </a:rPr>
              <a:t>Insulin Pump Reservoirs:</a:t>
            </a:r>
            <a:r>
              <a:rPr lang="en-GB" sz="2200" u="none" strike="noStrike" dirty="0">
                <a:solidFill>
                  <a:srgbClr val="1B1C1D"/>
                </a:solidFill>
                <a:effectLst/>
                <a:ea typeface="Google Sans Text"/>
                <a:cs typeface="Google Sans Text"/>
              </a:rPr>
              <a:t> Holds the insulin for delivery.</a:t>
            </a:r>
            <a:endParaRPr lang="en-GB" sz="2200" u="none" strike="noStrike" dirty="0">
              <a:effectLst/>
              <a:ea typeface="Arial" panose="020B0604020202020204" pitchFamily="34" charset="0"/>
              <a:cs typeface="Arial" panose="020B0604020202020204" pitchFamily="34" charset="0"/>
            </a:endParaRPr>
          </a:p>
          <a:p>
            <a:pPr marL="800100" marR="0" lvl="1" indent="-342900" fontAlgn="base">
              <a:lnSpc>
                <a:spcPct val="114000"/>
              </a:lnSpc>
              <a:spcBef>
                <a:spcPts val="600"/>
              </a:spcBef>
              <a:spcAft>
                <a:spcPts val="0"/>
              </a:spcAft>
              <a:buClr>
                <a:srgbClr val="000000"/>
              </a:buClr>
              <a:buSzPts val="1100"/>
              <a:buFont typeface="Wingdings" panose="05000000000000000000" pitchFamily="2" charset="2"/>
              <a:buChar char="Ø"/>
            </a:pPr>
            <a:r>
              <a:rPr lang="en-GB" sz="2200" b="1" u="none" strike="noStrike" dirty="0">
                <a:solidFill>
                  <a:srgbClr val="1B1C1D"/>
                </a:solidFill>
                <a:effectLst/>
                <a:ea typeface="Google Sans Text"/>
                <a:cs typeface="Google Sans Text"/>
              </a:rPr>
              <a:t>Infusion Sets:</a:t>
            </a:r>
            <a:r>
              <a:rPr lang="en-GB" sz="2200" u="none" strike="noStrike" dirty="0">
                <a:solidFill>
                  <a:srgbClr val="1B1C1D"/>
                </a:solidFill>
                <a:effectLst/>
                <a:ea typeface="Google Sans Text"/>
                <a:cs typeface="Google Sans Text"/>
              </a:rPr>
              <a:t> Delivers insulin from the pump to the body.</a:t>
            </a:r>
          </a:p>
          <a:p>
            <a:pPr marL="800100" marR="0" lvl="1" indent="-342900" fontAlgn="base">
              <a:lnSpc>
                <a:spcPct val="114000"/>
              </a:lnSpc>
              <a:spcBef>
                <a:spcPts val="600"/>
              </a:spcBef>
              <a:spcAft>
                <a:spcPts val="0"/>
              </a:spcAft>
              <a:buClr>
                <a:srgbClr val="000000"/>
              </a:buClr>
              <a:buSzPts val="1100"/>
              <a:buFont typeface="Wingdings" panose="05000000000000000000" pitchFamily="2" charset="2"/>
              <a:buChar char="Ø"/>
            </a:pPr>
            <a:r>
              <a:rPr lang="en-GB" sz="2200" b="1" u="none" strike="noStrike" dirty="0">
                <a:solidFill>
                  <a:srgbClr val="C00000"/>
                </a:solidFill>
                <a:effectLst/>
                <a:ea typeface="Arial" panose="020B0604020202020204" pitchFamily="34" charset="0"/>
                <a:cs typeface="Arial" panose="020B0604020202020204" pitchFamily="34" charset="0"/>
              </a:rPr>
              <a:t>Patch pump</a:t>
            </a:r>
            <a:r>
              <a:rPr lang="en-GB" sz="2200" u="none" strike="noStrike" dirty="0">
                <a:effectLst/>
                <a:ea typeface="Arial" panose="020B0604020202020204" pitchFamily="34" charset="0"/>
                <a:cs typeface="Arial" panose="020B0604020202020204" pitchFamily="34" charset="0"/>
              </a:rPr>
              <a:t>: tube-free patch pump attached to skin to give an injection.</a:t>
            </a: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Insulin Syringes:</a:t>
            </a:r>
            <a:r>
              <a:rPr lang="en-GB" sz="2200" u="none" strike="noStrike" dirty="0">
                <a:solidFill>
                  <a:srgbClr val="1B1C1D"/>
                </a:solidFill>
                <a:effectLst/>
                <a:ea typeface="Google Sans Text"/>
                <a:cs typeface="Google Sans Text"/>
              </a:rPr>
              <a:t> A traditional and cost-effective method for insulin delivery, still widely used.</a:t>
            </a:r>
            <a:endParaRPr lang="en-GB" sz="2200" u="none" strike="noStrike" dirty="0">
              <a:effectLst/>
              <a:ea typeface="Arial" panose="020B0604020202020204" pitchFamily="34" charset="0"/>
              <a:cs typeface="Arial" panose="020B0604020202020204" pitchFamily="34" charset="0"/>
            </a:endParaRPr>
          </a:p>
          <a:p>
            <a:pPr marL="342900" indent="-342900" fontAlgn="base">
              <a:lnSpc>
                <a:spcPct val="114000"/>
              </a:lnSpc>
              <a:spcBef>
                <a:spcPts val="600"/>
              </a:spcBef>
              <a:buClr>
                <a:srgbClr val="000000"/>
              </a:buClr>
              <a:buSzPts val="1100"/>
              <a:buFont typeface="Arial" panose="020B0604020202020204" pitchFamily="34" charset="0"/>
              <a:buChar char="●"/>
            </a:pPr>
            <a:r>
              <a:rPr lang="en-GB" sz="2200" b="1" dirty="0">
                <a:solidFill>
                  <a:srgbClr val="1B1C1D"/>
                </a:solidFill>
                <a:ea typeface="Google Sans Text"/>
                <a:cs typeface="Google Sans Text"/>
              </a:rPr>
              <a:t>Insulin Disposable Pens:</a:t>
            </a:r>
            <a:r>
              <a:rPr lang="en-GB" sz="2200" dirty="0">
                <a:solidFill>
                  <a:srgbClr val="1B1C1D"/>
                </a:solidFill>
                <a:ea typeface="Google Sans Text"/>
                <a:cs typeface="Google Sans Text"/>
              </a:rPr>
              <a:t> Growing in popularity due to their ease of use and portability.</a:t>
            </a: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Cartridges and Reusable Pens:</a:t>
            </a:r>
            <a:r>
              <a:rPr lang="en-GB" sz="2200" u="none" strike="noStrike" dirty="0">
                <a:solidFill>
                  <a:srgbClr val="1B1C1D"/>
                </a:solidFill>
                <a:effectLst/>
                <a:ea typeface="Google Sans Text"/>
                <a:cs typeface="Google Sans Text"/>
              </a:rPr>
              <a:t> Offer convenience and accuracy in insulin </a:t>
            </a:r>
            <a:r>
              <a:rPr lang="en-GB" sz="2200" dirty="0">
                <a:solidFill>
                  <a:srgbClr val="1B1C1D"/>
                </a:solidFill>
              </a:rPr>
              <a:t>dosing.</a:t>
            </a: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C00000"/>
                </a:solidFill>
                <a:effectLst/>
                <a:ea typeface="Arial" panose="020B0604020202020204" pitchFamily="34" charset="0"/>
                <a:cs typeface="Arial" panose="020B0604020202020204" pitchFamily="34" charset="0"/>
              </a:rPr>
              <a:t>Smart insulin pens</a:t>
            </a:r>
            <a:r>
              <a:rPr lang="en-GB" sz="2200" b="1" dirty="0">
                <a:ea typeface="Arial" panose="020B0604020202020204" pitchFamily="34" charset="0"/>
                <a:cs typeface="Arial" panose="020B0604020202020204" pitchFamily="34" charset="0"/>
              </a:rPr>
              <a:t>:</a:t>
            </a:r>
            <a:r>
              <a:rPr lang="en-GB" sz="2200" u="none" strike="noStrike" dirty="0">
                <a:effectLst/>
                <a:ea typeface="Arial" panose="020B0604020202020204" pitchFamily="34" charset="0"/>
                <a:cs typeface="Arial" panose="020B0604020202020204" pitchFamily="34" charset="0"/>
              </a:rPr>
              <a:t> or connected insulin pens (CIPs), can connect to a smartphone app through Bluetooth and share data with other apps to help make dosage recommendations.</a:t>
            </a:r>
          </a:p>
          <a:p>
            <a:pPr marL="342900" indent="-342900">
              <a:spcBef>
                <a:spcPts val="600"/>
              </a:spcBef>
              <a:buFont typeface="Arial" panose="020B0604020202020204" pitchFamily="34" charset="0"/>
              <a:buChar char="•"/>
            </a:pPr>
            <a:r>
              <a:rPr lang="en-GB" sz="2200" b="1" dirty="0">
                <a:solidFill>
                  <a:srgbClr val="C00000"/>
                </a:solidFill>
                <a:effectLst/>
                <a:ea typeface="Google Sans Text"/>
                <a:cs typeface="Google Sans Text"/>
              </a:rPr>
              <a:t>Jet Injectors</a:t>
            </a:r>
            <a:r>
              <a:rPr lang="en-GB" sz="2200" b="1" dirty="0">
                <a:solidFill>
                  <a:srgbClr val="1B1C1D"/>
                </a:solidFill>
                <a:effectLst/>
                <a:ea typeface="Google Sans Text"/>
                <a:cs typeface="Google Sans Text"/>
              </a:rPr>
              <a:t>:</a:t>
            </a:r>
            <a:r>
              <a:rPr lang="en-GB" sz="2200" dirty="0">
                <a:solidFill>
                  <a:srgbClr val="1B1C1D"/>
                </a:solidFill>
                <a:effectLst/>
                <a:ea typeface="Google Sans Text"/>
                <a:cs typeface="Google Sans Text"/>
              </a:rPr>
              <a:t> A needle-free insulin delivery method, with limited market penetration.</a:t>
            </a:r>
            <a:endParaRPr lang="en-GB" sz="2200" dirty="0"/>
          </a:p>
        </p:txBody>
      </p:sp>
      <p:pic>
        <p:nvPicPr>
          <p:cNvPr id="5" name="Picture 4">
            <a:extLst>
              <a:ext uri="{FF2B5EF4-FFF2-40B4-BE49-F238E27FC236}">
                <a16:creationId xmlns:a16="http://schemas.microsoft.com/office/drawing/2014/main" id="{029F5AC3-7F54-39C4-0BDC-7167E8CC6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80C9EF09-C533-C3D1-09FA-279927A77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EB42E6FB-5013-206B-EB6C-F8B8FC0E0FA2}"/>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4715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D4F7D0-525F-44C1-18CF-0C9E33EA3270}"/>
              </a:ext>
            </a:extLst>
          </p:cNvPr>
          <p:cNvSpPr txBox="1"/>
          <p:nvPr/>
        </p:nvSpPr>
        <p:spPr>
          <a:xfrm>
            <a:off x="189310" y="186809"/>
            <a:ext cx="2953940" cy="523220"/>
          </a:xfrm>
          <a:prstGeom prst="rect">
            <a:avLst/>
          </a:prstGeom>
          <a:noFill/>
          <a:ln w="38100">
            <a:solidFill>
              <a:schemeClr val="accent1"/>
            </a:solidFill>
          </a:ln>
        </p:spPr>
        <p:txBody>
          <a:bodyPr wrap="square">
            <a:spAutoFit/>
          </a:bodyPr>
          <a:lstStyle/>
          <a:p>
            <a:r>
              <a:rPr lang="en-GB" sz="2800" dirty="0"/>
              <a:t>New innovations:</a:t>
            </a:r>
          </a:p>
        </p:txBody>
      </p:sp>
      <p:pic>
        <p:nvPicPr>
          <p:cNvPr id="5" name="Picture 4">
            <a:extLst>
              <a:ext uri="{FF2B5EF4-FFF2-40B4-BE49-F238E27FC236}">
                <a16:creationId xmlns:a16="http://schemas.microsoft.com/office/drawing/2014/main" id="{3E9BD8D1-827F-46B3-B1E6-CE9255016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567F3642-1417-42A8-7BDB-789541AC2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sp>
        <p:nvSpPr>
          <p:cNvPr id="9" name="TextBox 8">
            <a:extLst>
              <a:ext uri="{FF2B5EF4-FFF2-40B4-BE49-F238E27FC236}">
                <a16:creationId xmlns:a16="http://schemas.microsoft.com/office/drawing/2014/main" id="{1982B29F-F4AE-271E-4A90-608DCAF716FE}"/>
              </a:ext>
            </a:extLst>
          </p:cNvPr>
          <p:cNvSpPr txBox="1"/>
          <p:nvPr/>
        </p:nvSpPr>
        <p:spPr>
          <a:xfrm>
            <a:off x="189310" y="1075570"/>
            <a:ext cx="3539728" cy="5217582"/>
          </a:xfrm>
          <a:prstGeom prst="rect">
            <a:avLst/>
          </a:prstGeom>
          <a:noFill/>
        </p:spPr>
        <p:txBody>
          <a:bodyPr wrap="square">
            <a:spAutoFit/>
          </a:bodyPr>
          <a:lstStyle/>
          <a:p>
            <a:pPr marL="342900" indent="-342900">
              <a:lnSpc>
                <a:spcPct val="150000"/>
              </a:lnSpc>
              <a:spcAft>
                <a:spcPts val="600"/>
              </a:spcAft>
              <a:buFont typeface="Wingdings" panose="05000000000000000000" pitchFamily="2" charset="2"/>
              <a:buChar char="Ø"/>
            </a:pPr>
            <a:r>
              <a:rPr lang="en-GB" sz="2200" b="1" dirty="0">
                <a:solidFill>
                  <a:srgbClr val="C00000"/>
                </a:solidFill>
                <a:latin typeface="Times New Roman" panose="02020603050405020304" pitchFamily="18" charset="0"/>
              </a:rPr>
              <a:t>Patch</a:t>
            </a:r>
            <a:r>
              <a:rPr lang="en-GB" sz="2200" b="1" u="none" strike="noStrike" dirty="0">
                <a:solidFill>
                  <a:srgbClr val="C00000"/>
                </a:solidFill>
                <a:effectLst/>
                <a:ea typeface="Arial" panose="020B0604020202020204" pitchFamily="34" charset="0"/>
                <a:cs typeface="Arial" panose="020B0604020202020204" pitchFamily="34" charset="0"/>
              </a:rPr>
              <a:t> pump</a:t>
            </a:r>
          </a:p>
          <a:p>
            <a:pPr marL="342900" indent="-342900">
              <a:lnSpc>
                <a:spcPct val="150000"/>
              </a:lnSpc>
              <a:spcAft>
                <a:spcPts val="600"/>
              </a:spcAft>
              <a:buFont typeface="Wingdings" panose="05000000000000000000" pitchFamily="2" charset="2"/>
              <a:buChar char="Ø"/>
            </a:pPr>
            <a:endParaRPr lang="en-GB" sz="2200" b="1" dirty="0">
              <a:solidFill>
                <a:srgbClr val="C00000"/>
              </a:solidFill>
              <a:latin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endParaRPr lang="en-GB" sz="2200" b="1" dirty="0">
              <a:solidFill>
                <a:srgbClr val="C00000"/>
              </a:solidFill>
              <a:latin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endParaRPr lang="en-GB" sz="2200" b="1" dirty="0">
              <a:solidFill>
                <a:srgbClr val="C00000"/>
              </a:solidFill>
              <a:latin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r>
              <a:rPr lang="en-GB" sz="2200" b="1" dirty="0">
                <a:solidFill>
                  <a:srgbClr val="C00000"/>
                </a:solidFill>
                <a:latin typeface="Times New Roman" panose="02020603050405020304" pitchFamily="18" charset="0"/>
              </a:rPr>
              <a:t>Jet Injectors</a:t>
            </a:r>
          </a:p>
          <a:p>
            <a:pPr marL="342900" indent="-342900">
              <a:lnSpc>
                <a:spcPct val="150000"/>
              </a:lnSpc>
              <a:spcAft>
                <a:spcPts val="600"/>
              </a:spcAft>
              <a:buFont typeface="Wingdings" panose="05000000000000000000" pitchFamily="2" charset="2"/>
              <a:buChar char="Ø"/>
            </a:pPr>
            <a:endParaRPr lang="en-GB" sz="2200" b="1" dirty="0">
              <a:solidFill>
                <a:srgbClr val="C00000"/>
              </a:solidFill>
              <a:latin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endParaRPr lang="en-GB" sz="2200" b="1" dirty="0">
              <a:solidFill>
                <a:srgbClr val="C00000"/>
              </a:solidFill>
              <a:latin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endParaRPr lang="en-GB" sz="2200" b="1" dirty="0">
              <a:solidFill>
                <a:srgbClr val="C00000"/>
              </a:solidFill>
              <a:latin typeface="Times New Roman" panose="02020603050405020304" pitchFamily="18" charset="0"/>
            </a:endParaRPr>
          </a:p>
          <a:p>
            <a:pPr marL="342900" indent="-342900">
              <a:lnSpc>
                <a:spcPct val="150000"/>
              </a:lnSpc>
              <a:spcAft>
                <a:spcPts val="600"/>
              </a:spcAft>
              <a:buFont typeface="Wingdings" panose="05000000000000000000" pitchFamily="2" charset="2"/>
              <a:buChar char="Ø"/>
            </a:pPr>
            <a:r>
              <a:rPr lang="en-GB" sz="2200" b="1" dirty="0">
                <a:solidFill>
                  <a:srgbClr val="C00000"/>
                </a:solidFill>
                <a:latin typeface="Times New Roman" panose="02020603050405020304" pitchFamily="18" charset="0"/>
              </a:rPr>
              <a:t>Smart insulin pens</a:t>
            </a:r>
            <a:endParaRPr lang="en-GB" sz="2200" dirty="0">
              <a:solidFill>
                <a:srgbClr val="C0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863274C-6FC8-60BA-F660-28CC0D9B9F29}"/>
              </a:ext>
            </a:extLst>
          </p:cNvPr>
          <p:cNvPicPr>
            <a:picLocks noChangeAspect="1"/>
          </p:cNvPicPr>
          <p:nvPr/>
        </p:nvPicPr>
        <p:blipFill>
          <a:blip r:embed="rId4"/>
          <a:stretch>
            <a:fillRect/>
          </a:stretch>
        </p:blipFill>
        <p:spPr>
          <a:xfrm>
            <a:off x="3980560" y="557213"/>
            <a:ext cx="2530077" cy="2321171"/>
          </a:xfrm>
          <a:prstGeom prst="rect">
            <a:avLst/>
          </a:prstGeom>
        </p:spPr>
      </p:pic>
      <p:pic>
        <p:nvPicPr>
          <p:cNvPr id="13" name="Picture 12">
            <a:extLst>
              <a:ext uri="{FF2B5EF4-FFF2-40B4-BE49-F238E27FC236}">
                <a16:creationId xmlns:a16="http://schemas.microsoft.com/office/drawing/2014/main" id="{F094B4D8-9FE8-D4AC-C4FC-2ADFC8308E5F}"/>
              </a:ext>
            </a:extLst>
          </p:cNvPr>
          <p:cNvPicPr>
            <a:picLocks noChangeAspect="1"/>
          </p:cNvPicPr>
          <p:nvPr/>
        </p:nvPicPr>
        <p:blipFill>
          <a:blip r:embed="rId5"/>
          <a:stretch>
            <a:fillRect/>
          </a:stretch>
        </p:blipFill>
        <p:spPr>
          <a:xfrm rot="20657423">
            <a:off x="7969694" y="1224189"/>
            <a:ext cx="3509365" cy="2182820"/>
          </a:xfrm>
          <a:prstGeom prst="rect">
            <a:avLst/>
          </a:prstGeom>
        </p:spPr>
      </p:pic>
      <p:pic>
        <p:nvPicPr>
          <p:cNvPr id="14" name="Picture 13">
            <a:extLst>
              <a:ext uri="{FF2B5EF4-FFF2-40B4-BE49-F238E27FC236}">
                <a16:creationId xmlns:a16="http://schemas.microsoft.com/office/drawing/2014/main" id="{DCF8A714-64C0-7392-E9B1-374D568AC197}"/>
              </a:ext>
            </a:extLst>
          </p:cNvPr>
          <p:cNvPicPr>
            <a:picLocks noChangeAspect="1"/>
          </p:cNvPicPr>
          <p:nvPr/>
        </p:nvPicPr>
        <p:blipFill>
          <a:blip r:embed="rId6"/>
          <a:stretch>
            <a:fillRect/>
          </a:stretch>
        </p:blipFill>
        <p:spPr>
          <a:xfrm>
            <a:off x="7878963" y="3684360"/>
            <a:ext cx="3186112" cy="2398810"/>
          </a:xfrm>
          <a:prstGeom prst="rect">
            <a:avLst/>
          </a:prstGeom>
        </p:spPr>
      </p:pic>
      <p:pic>
        <p:nvPicPr>
          <p:cNvPr id="16" name="Picture 15">
            <a:extLst>
              <a:ext uri="{FF2B5EF4-FFF2-40B4-BE49-F238E27FC236}">
                <a16:creationId xmlns:a16="http://schemas.microsoft.com/office/drawing/2014/main" id="{47CB5839-D677-3C9C-C46E-64F47F7E62C4}"/>
              </a:ext>
            </a:extLst>
          </p:cNvPr>
          <p:cNvPicPr>
            <a:picLocks noChangeAspect="1"/>
          </p:cNvPicPr>
          <p:nvPr/>
        </p:nvPicPr>
        <p:blipFill>
          <a:blip r:embed="rId7"/>
          <a:stretch>
            <a:fillRect/>
          </a:stretch>
        </p:blipFill>
        <p:spPr>
          <a:xfrm>
            <a:off x="3593382" y="3563625"/>
            <a:ext cx="2354533" cy="3051488"/>
          </a:xfrm>
          <a:prstGeom prst="rect">
            <a:avLst/>
          </a:prstGeom>
        </p:spPr>
      </p:pic>
      <p:pic>
        <p:nvPicPr>
          <p:cNvPr id="2" name="Picture 1">
            <a:extLst>
              <a:ext uri="{FF2B5EF4-FFF2-40B4-BE49-F238E27FC236}">
                <a16:creationId xmlns:a16="http://schemas.microsoft.com/office/drawing/2014/main" id="{E9D9D7AD-A571-1C7E-9324-78B0BA5DAF79}"/>
              </a:ext>
            </a:extLst>
          </p:cNvPr>
          <p:cNvPicPr>
            <a:picLocks noChangeAspect="1"/>
          </p:cNvPicPr>
          <p:nvPr/>
        </p:nvPicPr>
        <p:blipFill>
          <a:blip r:embed="rId8">
            <a:alphaModFix amt="50000"/>
            <a:extLst>
              <a:ext uri="{BEBA8EAE-BF5A-486C-A8C5-ECC9F3942E4B}">
                <a14:imgProps xmlns:a14="http://schemas.microsoft.com/office/drawing/2010/main">
                  <a14:imgLayer r:embed="rId9">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5183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48878-9127-CC98-234F-A49761BEC82A}"/>
              </a:ext>
            </a:extLst>
          </p:cNvPr>
          <p:cNvSpPr txBox="1"/>
          <p:nvPr/>
        </p:nvSpPr>
        <p:spPr>
          <a:xfrm>
            <a:off x="189310" y="186809"/>
            <a:ext cx="7691948" cy="523220"/>
          </a:xfrm>
          <a:prstGeom prst="rect">
            <a:avLst/>
          </a:prstGeom>
          <a:noFill/>
          <a:ln w="38100">
            <a:solidFill>
              <a:schemeClr val="accent1"/>
            </a:solidFill>
          </a:ln>
        </p:spPr>
        <p:txBody>
          <a:bodyPr wrap="square">
            <a:spAutoFit/>
          </a:bodyPr>
          <a:lstStyle/>
          <a:p>
            <a:r>
              <a:rPr lang="en-GB" sz="2800" dirty="0"/>
              <a:t>Egypt Diabetes Care Devices Market Segmentation </a:t>
            </a:r>
          </a:p>
        </p:txBody>
      </p:sp>
      <p:sp>
        <p:nvSpPr>
          <p:cNvPr id="4" name="TextBox 3">
            <a:extLst>
              <a:ext uri="{FF2B5EF4-FFF2-40B4-BE49-F238E27FC236}">
                <a16:creationId xmlns:a16="http://schemas.microsoft.com/office/drawing/2014/main" id="{17A60B70-384E-BA89-DF9F-ABB7E881558C}"/>
              </a:ext>
            </a:extLst>
          </p:cNvPr>
          <p:cNvSpPr txBox="1"/>
          <p:nvPr/>
        </p:nvSpPr>
        <p:spPr>
          <a:xfrm>
            <a:off x="217715" y="841833"/>
            <a:ext cx="11742057" cy="5352299"/>
          </a:xfrm>
          <a:prstGeom prst="rect">
            <a:avLst/>
          </a:prstGeom>
          <a:noFill/>
        </p:spPr>
        <p:txBody>
          <a:bodyPr wrap="square">
            <a:spAutoFit/>
          </a:bodyPr>
          <a:lstStyle/>
          <a:p>
            <a:pPr marL="514350" marR="0" indent="-514350">
              <a:lnSpc>
                <a:spcPct val="114000"/>
              </a:lnSpc>
              <a:spcBef>
                <a:spcPts val="600"/>
              </a:spcBef>
              <a:spcAft>
                <a:spcPts val="600"/>
              </a:spcAft>
              <a:buFont typeface="+mj-lt"/>
              <a:buAutoNum type="romanUcPeriod" startAt="2"/>
            </a:pPr>
            <a:r>
              <a:rPr lang="en-GB" sz="2400" b="1" dirty="0">
                <a:solidFill>
                  <a:srgbClr val="1B1C1D"/>
                </a:solidFill>
                <a:effectLst/>
                <a:ea typeface="Google Sans"/>
                <a:cs typeface="Google Sans"/>
              </a:rPr>
              <a:t>Monitoring Devices</a:t>
            </a:r>
            <a:endParaRPr lang="en-GB" sz="2400" b="1" dirty="0">
              <a:effectLst/>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Self-monitoring Blood Glucose Devices (SMBG)</a:t>
            </a:r>
            <a:endParaRPr lang="en-GB" sz="2200" u="none" strike="noStrike" dirty="0">
              <a:effectLst/>
              <a:ea typeface="Arial" panose="020B0604020202020204" pitchFamily="34" charset="0"/>
              <a:cs typeface="Arial" panose="020B0604020202020204" pitchFamily="34" charset="0"/>
            </a:endParaRPr>
          </a:p>
          <a:p>
            <a:pPr marL="800100" marR="0" lvl="1" indent="-342900" fontAlgn="base">
              <a:lnSpc>
                <a:spcPct val="114000"/>
              </a:lnSpc>
              <a:spcBef>
                <a:spcPts val="600"/>
              </a:spcBef>
              <a:spcAft>
                <a:spcPts val="0"/>
              </a:spcAft>
              <a:buClr>
                <a:srgbClr val="000000"/>
              </a:buClr>
              <a:buSzPts val="1100"/>
              <a:buFont typeface="Wingdings" panose="05000000000000000000" pitchFamily="2" charset="2"/>
              <a:buChar char="Ø"/>
            </a:pPr>
            <a:r>
              <a:rPr lang="en-GB" sz="2200" b="1" u="none" strike="noStrike" dirty="0">
                <a:solidFill>
                  <a:srgbClr val="1B1C1D"/>
                </a:solidFill>
                <a:effectLst/>
                <a:ea typeface="Google Sans Text"/>
                <a:cs typeface="Google Sans Text"/>
              </a:rPr>
              <a:t>Glucometer Devices:</a:t>
            </a:r>
            <a:r>
              <a:rPr lang="en-GB" sz="2200" u="none" strike="noStrike" dirty="0">
                <a:solidFill>
                  <a:srgbClr val="1B1C1D"/>
                </a:solidFill>
                <a:effectLst/>
                <a:ea typeface="Google Sans Text"/>
                <a:cs typeface="Google Sans Text"/>
              </a:rPr>
              <a:t> Widely used due to affordability and ease of use. Market includes various brands with different features.</a:t>
            </a:r>
            <a:endParaRPr lang="en-GB" sz="2200" u="none" strike="noStrike" dirty="0">
              <a:effectLst/>
              <a:ea typeface="Arial" panose="020B0604020202020204" pitchFamily="34" charset="0"/>
              <a:cs typeface="Arial" panose="020B0604020202020204" pitchFamily="34" charset="0"/>
            </a:endParaRPr>
          </a:p>
          <a:p>
            <a:pPr marL="800100" marR="0" lvl="1" indent="-342900" fontAlgn="base">
              <a:lnSpc>
                <a:spcPct val="114000"/>
              </a:lnSpc>
              <a:spcBef>
                <a:spcPts val="600"/>
              </a:spcBef>
              <a:spcAft>
                <a:spcPts val="0"/>
              </a:spcAft>
              <a:buClr>
                <a:srgbClr val="000000"/>
              </a:buClr>
              <a:buSzPts val="1100"/>
              <a:buFont typeface="Wingdings" panose="05000000000000000000" pitchFamily="2" charset="2"/>
              <a:buChar char="Ø"/>
            </a:pPr>
            <a:r>
              <a:rPr lang="en-GB" sz="2200" b="1" u="none" strike="noStrike" dirty="0">
                <a:solidFill>
                  <a:srgbClr val="1B1C1D"/>
                </a:solidFill>
                <a:effectLst/>
                <a:ea typeface="Google Sans Text"/>
                <a:cs typeface="Google Sans Text"/>
              </a:rPr>
              <a:t>Blood Glucose Test Strips:</a:t>
            </a:r>
            <a:r>
              <a:rPr lang="en-GB" sz="2200" u="none" strike="noStrike" dirty="0">
                <a:solidFill>
                  <a:srgbClr val="1B1C1D"/>
                </a:solidFill>
                <a:effectLst/>
                <a:ea typeface="Google Sans Text"/>
                <a:cs typeface="Google Sans Text"/>
              </a:rPr>
              <a:t> Recurring revenue stream, with demand directly linked to the number of glucometers in use and testing frequency. Cost is a significant factor for patients.</a:t>
            </a:r>
            <a:endParaRPr lang="en-GB" sz="2200" u="none" strike="noStrike" dirty="0">
              <a:effectLst/>
              <a:ea typeface="Arial" panose="020B0604020202020204" pitchFamily="34" charset="0"/>
              <a:cs typeface="Arial" panose="020B0604020202020204" pitchFamily="34" charset="0"/>
            </a:endParaRPr>
          </a:p>
          <a:p>
            <a:pPr marL="800100" marR="0" lvl="1" indent="-342900" fontAlgn="base">
              <a:lnSpc>
                <a:spcPct val="114000"/>
              </a:lnSpc>
              <a:spcBef>
                <a:spcPts val="600"/>
              </a:spcBef>
              <a:spcAft>
                <a:spcPts val="0"/>
              </a:spcAft>
              <a:buClr>
                <a:srgbClr val="000000"/>
              </a:buClr>
              <a:buSzPts val="1100"/>
              <a:buFont typeface="Wingdings" panose="05000000000000000000" pitchFamily="2" charset="2"/>
              <a:buChar char="Ø"/>
            </a:pPr>
            <a:r>
              <a:rPr lang="en-GB" sz="2200" b="1" u="none" strike="noStrike" dirty="0">
                <a:solidFill>
                  <a:srgbClr val="1B1C1D"/>
                </a:solidFill>
                <a:effectLst/>
                <a:ea typeface="Google Sans Text"/>
                <a:cs typeface="Google Sans Text"/>
              </a:rPr>
              <a:t>Lancets:</a:t>
            </a:r>
            <a:r>
              <a:rPr lang="en-GB" sz="2200" u="none" strike="noStrike" dirty="0">
                <a:solidFill>
                  <a:srgbClr val="1B1C1D"/>
                </a:solidFill>
                <a:effectLst/>
                <a:ea typeface="Google Sans Text"/>
                <a:cs typeface="Google Sans Text"/>
              </a:rPr>
              <a:t> Essential consumables for blood glucose testing.</a:t>
            </a:r>
            <a:endParaRPr lang="en-GB" sz="2200" u="none" strike="noStrike" dirty="0">
              <a:effectLst/>
              <a:ea typeface="Arial" panose="020B0604020202020204" pitchFamily="34" charset="0"/>
              <a:cs typeface="Arial" panose="020B0604020202020204" pitchFamily="34" charset="0"/>
            </a:endParaRPr>
          </a:p>
          <a:p>
            <a:pPr marL="342900" marR="0" lvl="0" indent="-34290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Continuous Glucose Monitoring Devices (CGM)</a:t>
            </a:r>
            <a:endParaRPr lang="en-GB" sz="2200" u="none" strike="noStrike" dirty="0">
              <a:effectLst/>
              <a:ea typeface="Arial" panose="020B0604020202020204" pitchFamily="34" charset="0"/>
              <a:cs typeface="Arial" panose="020B0604020202020204" pitchFamily="34" charset="0"/>
            </a:endParaRPr>
          </a:p>
          <a:p>
            <a:pPr marL="742950" marR="0" lvl="1" indent="-285750" fontAlgn="base">
              <a:lnSpc>
                <a:spcPct val="114000"/>
              </a:lnSpc>
              <a:spcBef>
                <a:spcPts val="600"/>
              </a:spcBef>
              <a:spcAft>
                <a:spcPts val="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Sensors:</a:t>
            </a:r>
            <a:r>
              <a:rPr lang="en-GB" sz="2200" u="none" strike="noStrike" dirty="0">
                <a:solidFill>
                  <a:srgbClr val="1B1C1D"/>
                </a:solidFill>
                <a:effectLst/>
                <a:ea typeface="Google Sans Text"/>
                <a:cs typeface="Google Sans Text"/>
              </a:rPr>
              <a:t> Require frequent replacement (typically every 7-15 days). This segment is expected to see high growth.</a:t>
            </a:r>
            <a:endParaRPr lang="en-GB" sz="2200" u="none" strike="noStrike" dirty="0">
              <a:effectLst/>
              <a:ea typeface="Arial" panose="020B0604020202020204" pitchFamily="34" charset="0"/>
              <a:cs typeface="Arial" panose="020B0604020202020204" pitchFamily="34" charset="0"/>
            </a:endParaRPr>
          </a:p>
          <a:p>
            <a:pPr marL="742950" marR="0" lvl="1" indent="-285750" fontAlgn="base">
              <a:lnSpc>
                <a:spcPct val="114000"/>
              </a:lnSpc>
              <a:spcBef>
                <a:spcPts val="600"/>
              </a:spcBef>
              <a:spcAft>
                <a:spcPts val="600"/>
              </a:spcAft>
              <a:buClr>
                <a:srgbClr val="000000"/>
              </a:buClr>
              <a:buSzPts val="1100"/>
              <a:buFont typeface="Arial" panose="020B0604020202020204" pitchFamily="34" charset="0"/>
              <a:buChar char="○"/>
            </a:pPr>
            <a:r>
              <a:rPr lang="en-GB" sz="2200" b="1" u="none" strike="noStrike" dirty="0">
                <a:solidFill>
                  <a:srgbClr val="1B1C1D"/>
                </a:solidFill>
                <a:effectLst/>
                <a:ea typeface="Google Sans Text"/>
                <a:cs typeface="Google Sans Text"/>
              </a:rPr>
              <a:t>Durables (Receivers and Transmitters):</a:t>
            </a:r>
            <a:r>
              <a:rPr lang="en-GB" sz="2200" u="none" strike="noStrike" dirty="0">
                <a:solidFill>
                  <a:srgbClr val="1B1C1D"/>
                </a:solidFill>
                <a:effectLst/>
                <a:ea typeface="Google Sans Text"/>
                <a:cs typeface="Google Sans Text"/>
              </a:rPr>
              <a:t> The electronic components of CGM systems, new models depend on the mobile Applications. </a:t>
            </a:r>
            <a:endParaRPr lang="en-GB" sz="2200" u="none" strike="noStrike" dirty="0">
              <a:effectLst/>
              <a:ea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9C1B99D-F2AF-E3A7-6EBE-AF25BE3BC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AB28641E-5A5E-B94C-DA68-8C03284BC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FFD43D55-E206-CD55-3A45-D3E0D24DB372}"/>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36988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BEBF9A-B3AC-C597-AF0F-382415AFB345}"/>
              </a:ext>
            </a:extLst>
          </p:cNvPr>
          <p:cNvSpPr txBox="1"/>
          <p:nvPr/>
        </p:nvSpPr>
        <p:spPr>
          <a:xfrm>
            <a:off x="2489607" y="186809"/>
            <a:ext cx="7211615" cy="584775"/>
          </a:xfrm>
          <a:prstGeom prst="rect">
            <a:avLst/>
          </a:prstGeom>
          <a:noFill/>
          <a:ln w="38100">
            <a:solidFill>
              <a:schemeClr val="accent1"/>
            </a:solidFill>
          </a:ln>
        </p:spPr>
        <p:txBody>
          <a:bodyPr wrap="square">
            <a:spAutoFit/>
          </a:bodyPr>
          <a:lstStyle/>
          <a:p>
            <a:pPr algn="ctr"/>
            <a:r>
              <a:rPr lang="en-GB" sz="3200" dirty="0"/>
              <a:t>Egypt Diabetes Care Devices Market </a:t>
            </a:r>
          </a:p>
        </p:txBody>
      </p:sp>
      <p:grpSp>
        <p:nvGrpSpPr>
          <p:cNvPr id="7" name="Group 6">
            <a:extLst>
              <a:ext uri="{FF2B5EF4-FFF2-40B4-BE49-F238E27FC236}">
                <a16:creationId xmlns:a16="http://schemas.microsoft.com/office/drawing/2014/main" id="{A53B1EF1-22A9-7765-1219-4772A4891FF7}"/>
              </a:ext>
            </a:extLst>
          </p:cNvPr>
          <p:cNvGrpSpPr/>
          <p:nvPr/>
        </p:nvGrpSpPr>
        <p:grpSpPr>
          <a:xfrm>
            <a:off x="5986463" y="2116218"/>
            <a:ext cx="6016229" cy="4398882"/>
            <a:chOff x="5100639" y="2000250"/>
            <a:chExt cx="6902052" cy="4514850"/>
          </a:xfrm>
        </p:grpSpPr>
        <p:pic>
          <p:nvPicPr>
            <p:cNvPr id="6" name="Picture 5">
              <a:extLst>
                <a:ext uri="{FF2B5EF4-FFF2-40B4-BE49-F238E27FC236}">
                  <a16:creationId xmlns:a16="http://schemas.microsoft.com/office/drawing/2014/main" id="{345AE09F-04F6-1F55-51F3-18CEF1866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0639" y="2000250"/>
              <a:ext cx="6902052" cy="4514850"/>
            </a:xfrm>
            <a:prstGeom prst="rect">
              <a:avLst/>
            </a:prstGeom>
          </p:spPr>
        </p:pic>
        <p:pic>
          <p:nvPicPr>
            <p:cNvPr id="2" name="Picture 1">
              <a:extLst>
                <a:ext uri="{FF2B5EF4-FFF2-40B4-BE49-F238E27FC236}">
                  <a16:creationId xmlns:a16="http://schemas.microsoft.com/office/drawing/2014/main" id="{5707D0AB-A069-9E9D-4F74-13D1B4CCD506}"/>
                </a:ext>
              </a:extLst>
            </p:cNvPr>
            <p:cNvPicPr>
              <a:picLocks noChangeAspect="1"/>
            </p:cNvPicPr>
            <p:nvPr/>
          </p:nvPicPr>
          <p:blipFill rotWithShape="1">
            <a:blip r:embed="rId3"/>
            <a:srcRect l="24556" r="23841"/>
            <a:stretch/>
          </p:blipFill>
          <p:spPr>
            <a:xfrm rot="2966010">
              <a:off x="9143847" y="1911058"/>
              <a:ext cx="1082583" cy="2312429"/>
            </a:xfrm>
            <a:prstGeom prst="rect">
              <a:avLst/>
            </a:prstGeom>
          </p:spPr>
        </p:pic>
      </p:grpSp>
      <p:pic>
        <p:nvPicPr>
          <p:cNvPr id="4" name="Picture 3">
            <a:extLst>
              <a:ext uri="{FF2B5EF4-FFF2-40B4-BE49-F238E27FC236}">
                <a16:creationId xmlns:a16="http://schemas.microsoft.com/office/drawing/2014/main" id="{BDB418FB-9670-6199-D265-8CD85FE9D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838" y="1"/>
            <a:ext cx="1872852" cy="1872852"/>
          </a:xfrm>
          <a:prstGeom prst="rect">
            <a:avLst/>
          </a:prstGeom>
        </p:spPr>
      </p:pic>
      <p:sp>
        <p:nvSpPr>
          <p:cNvPr id="8" name="TextBox 7">
            <a:extLst>
              <a:ext uri="{FF2B5EF4-FFF2-40B4-BE49-F238E27FC236}">
                <a16:creationId xmlns:a16="http://schemas.microsoft.com/office/drawing/2014/main" id="{5CBCD549-1F16-C17D-16F4-49232350579E}"/>
              </a:ext>
            </a:extLst>
          </p:cNvPr>
          <p:cNvSpPr txBox="1"/>
          <p:nvPr/>
        </p:nvSpPr>
        <p:spPr>
          <a:xfrm>
            <a:off x="189309" y="2116217"/>
            <a:ext cx="5682854" cy="4278094"/>
          </a:xfrm>
          <a:prstGeom prst="rect">
            <a:avLst/>
          </a:prstGeom>
          <a:noFill/>
        </p:spPr>
        <p:txBody>
          <a:bodyPr wrap="square" rtlCol="0">
            <a:spAutoFit/>
          </a:bodyPr>
          <a:lstStyle/>
          <a:p>
            <a:pPr>
              <a:spcBef>
                <a:spcPts val="600"/>
              </a:spcBef>
              <a:spcAft>
                <a:spcPts val="1800"/>
              </a:spcAft>
            </a:pPr>
            <a:r>
              <a:rPr lang="en-US" sz="2400" b="1" dirty="0"/>
              <a:t>Presented by:</a:t>
            </a:r>
          </a:p>
          <a:p>
            <a:pPr marL="800100" lvl="1" indent="-342900">
              <a:spcBef>
                <a:spcPts val="600"/>
              </a:spcBef>
              <a:spcAft>
                <a:spcPts val="600"/>
              </a:spcAft>
              <a:buFont typeface="Wingdings" panose="05000000000000000000" pitchFamily="2" charset="2"/>
              <a:buChar char="v"/>
            </a:pPr>
            <a:r>
              <a:rPr lang="en-GB" sz="2400" dirty="0"/>
              <a:t>Ahmed Zakaria </a:t>
            </a:r>
          </a:p>
          <a:p>
            <a:pPr marL="800100" lvl="1" indent="-342900">
              <a:spcBef>
                <a:spcPts val="600"/>
              </a:spcBef>
              <a:spcAft>
                <a:spcPts val="600"/>
              </a:spcAft>
              <a:buFont typeface="Wingdings" panose="05000000000000000000" pitchFamily="2" charset="2"/>
              <a:buChar char="v"/>
            </a:pPr>
            <a:r>
              <a:rPr lang="en-GB" sz="2400" dirty="0"/>
              <a:t>Pharmacist Alex, 2002</a:t>
            </a:r>
          </a:p>
          <a:p>
            <a:pPr marL="800100" lvl="1" indent="-342900">
              <a:spcBef>
                <a:spcPts val="600"/>
              </a:spcBef>
              <a:spcAft>
                <a:spcPts val="600"/>
              </a:spcAft>
              <a:buFont typeface="Wingdings" panose="05000000000000000000" pitchFamily="2" charset="2"/>
              <a:buChar char="v"/>
            </a:pPr>
            <a:r>
              <a:rPr lang="en-GB" sz="2400" dirty="0"/>
              <a:t>18 Years Experience in Pharma.</a:t>
            </a:r>
          </a:p>
          <a:p>
            <a:pPr marL="800100" lvl="1" indent="-342900">
              <a:spcBef>
                <a:spcPts val="600"/>
              </a:spcBef>
              <a:spcAft>
                <a:spcPts val="600"/>
              </a:spcAft>
              <a:buFont typeface="Wingdings" panose="05000000000000000000" pitchFamily="2" charset="2"/>
              <a:buChar char="v"/>
            </a:pPr>
            <a:r>
              <a:rPr lang="en-GB" sz="2400" dirty="0"/>
              <a:t>5 Years in Home Care Medical Devices</a:t>
            </a:r>
          </a:p>
          <a:p>
            <a:pPr marL="800100" lvl="1" indent="-342900">
              <a:spcBef>
                <a:spcPts val="600"/>
              </a:spcBef>
              <a:spcAft>
                <a:spcPts val="600"/>
              </a:spcAft>
              <a:buFont typeface="Wingdings" panose="05000000000000000000" pitchFamily="2" charset="2"/>
              <a:buChar char="v"/>
            </a:pPr>
            <a:r>
              <a:rPr lang="en-GB" sz="2400" dirty="0"/>
              <a:t>Market Access Manager</a:t>
            </a:r>
          </a:p>
          <a:p>
            <a:pPr marL="800100" lvl="1" indent="-342900">
              <a:spcBef>
                <a:spcPts val="600"/>
              </a:spcBef>
              <a:spcAft>
                <a:spcPts val="600"/>
              </a:spcAft>
              <a:buFont typeface="Wingdings" panose="05000000000000000000" pitchFamily="2" charset="2"/>
              <a:buChar char="v"/>
            </a:pPr>
            <a:r>
              <a:rPr lang="en-GB" sz="2400" dirty="0"/>
              <a:t>Home Care Devices</a:t>
            </a:r>
          </a:p>
          <a:p>
            <a:pPr marL="800100" lvl="1" indent="-342900">
              <a:spcBef>
                <a:spcPts val="600"/>
              </a:spcBef>
              <a:spcAft>
                <a:spcPts val="600"/>
              </a:spcAft>
              <a:buFont typeface="Wingdings" panose="05000000000000000000" pitchFamily="2" charset="2"/>
              <a:buChar char="v"/>
            </a:pPr>
            <a:r>
              <a:rPr lang="en-GB" sz="2400" dirty="0"/>
              <a:t>Egypt &amp; Saudi Arabia</a:t>
            </a:r>
          </a:p>
        </p:txBody>
      </p:sp>
      <p:pic>
        <p:nvPicPr>
          <p:cNvPr id="9" name="Picture 8">
            <a:extLst>
              <a:ext uri="{FF2B5EF4-FFF2-40B4-BE49-F238E27FC236}">
                <a16:creationId xmlns:a16="http://schemas.microsoft.com/office/drawing/2014/main" id="{0D8478F5-0968-F0E3-0FCE-E7E9F3EB0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4" y="0"/>
            <a:ext cx="1872852" cy="1872852"/>
          </a:xfrm>
          <a:prstGeom prst="rect">
            <a:avLst/>
          </a:prstGeom>
        </p:spPr>
      </p:pic>
      <p:pic>
        <p:nvPicPr>
          <p:cNvPr id="5" name="Picture 4">
            <a:extLst>
              <a:ext uri="{FF2B5EF4-FFF2-40B4-BE49-F238E27FC236}">
                <a16:creationId xmlns:a16="http://schemas.microsoft.com/office/drawing/2014/main" id="{BFFA5FCE-AD92-EE04-10CB-80B30021E614}"/>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79111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209009-04D2-76E1-0E9C-08C01FA1C59D}"/>
              </a:ext>
            </a:extLst>
          </p:cNvPr>
          <p:cNvSpPr txBox="1"/>
          <p:nvPr/>
        </p:nvSpPr>
        <p:spPr>
          <a:xfrm>
            <a:off x="154983" y="1366894"/>
            <a:ext cx="11589342" cy="5109091"/>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200" b="1" dirty="0">
                <a:solidFill>
                  <a:srgbClr val="000000"/>
                </a:solidFill>
                <a:latin typeface="Times New Roman" panose="02020603050405020304" pitchFamily="18" charset="0"/>
              </a:rPr>
              <a:t>U</a:t>
            </a:r>
            <a:r>
              <a:rPr lang="en-GB" sz="2200" b="1" i="0" dirty="0">
                <a:solidFill>
                  <a:srgbClr val="000000"/>
                </a:solidFill>
                <a:effectLst/>
                <a:latin typeface="Times New Roman" panose="02020603050405020304" pitchFamily="18" charset="0"/>
              </a:rPr>
              <a:t>rine glucose </a:t>
            </a:r>
            <a:r>
              <a:rPr lang="en-GB" sz="2200" b="0" i="0" dirty="0">
                <a:solidFill>
                  <a:srgbClr val="000000"/>
                </a:solidFill>
                <a:effectLst/>
                <a:latin typeface="Times New Roman" panose="02020603050405020304" pitchFamily="18" charset="0"/>
              </a:rPr>
              <a:t>testing came in </a:t>
            </a:r>
            <a:r>
              <a:rPr lang="en-GB" sz="2200" b="1" i="0" dirty="0">
                <a:solidFill>
                  <a:srgbClr val="000000"/>
                </a:solidFill>
                <a:effectLst/>
                <a:latin typeface="Times New Roman" panose="02020603050405020304" pitchFamily="18" charset="0"/>
              </a:rPr>
              <a:t>1908</a:t>
            </a:r>
            <a:r>
              <a:rPr lang="en-GB" sz="2200" b="0" i="0" dirty="0">
                <a:solidFill>
                  <a:srgbClr val="000000"/>
                </a:solidFill>
                <a:effectLst/>
                <a:latin typeface="Times New Roman" panose="02020603050405020304" pitchFamily="18" charset="0"/>
              </a:rPr>
              <a:t> when Benedict developed a copper reagent for urine glucose, which was used for over </a:t>
            </a:r>
            <a:r>
              <a:rPr lang="en-GB" sz="2200" b="1" i="0" dirty="0">
                <a:solidFill>
                  <a:srgbClr val="000000"/>
                </a:solidFill>
                <a:effectLst/>
                <a:latin typeface="Times New Roman" panose="02020603050405020304" pitchFamily="18" charset="0"/>
              </a:rPr>
              <a:t>50 years</a:t>
            </a:r>
            <a:r>
              <a:rPr lang="en-GB" sz="2200" b="0" i="0" dirty="0">
                <a:solidFill>
                  <a:srgbClr val="000000"/>
                </a:solidFill>
                <a:effectLst/>
                <a:latin typeface="Times New Roman" panose="02020603050405020304" pitchFamily="18" charset="0"/>
              </a:rPr>
              <a:t>.</a:t>
            </a:r>
          </a:p>
          <a:p>
            <a:pPr marL="285750" indent="-285750">
              <a:spcBef>
                <a:spcPts val="600"/>
              </a:spcBef>
              <a:spcAft>
                <a:spcPts val="600"/>
              </a:spcAft>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Glucose was the target of the first enzymatic biosensor, developed by Clark and Lyons in 1962. And in </a:t>
            </a:r>
            <a:r>
              <a:rPr lang="en-GB" sz="2200" b="1" dirty="0">
                <a:latin typeface="Times New Roman" panose="02020603050405020304" pitchFamily="18" charset="0"/>
                <a:cs typeface="Times New Roman" panose="02020603050405020304" pitchFamily="18" charset="0"/>
              </a:rPr>
              <a:t>1965</a:t>
            </a:r>
            <a:r>
              <a:rPr lang="en-GB" sz="2200" dirty="0">
                <a:latin typeface="Times New Roman" panose="02020603050405020304" pitchFamily="18" charset="0"/>
                <a:cs typeface="Times New Roman" panose="02020603050405020304" pitchFamily="18" charset="0"/>
              </a:rPr>
              <a:t>, Ames developed the </a:t>
            </a:r>
            <a:r>
              <a:rPr lang="en-GB" sz="2200" dirty="0" err="1">
                <a:latin typeface="Times New Roman" panose="02020603050405020304" pitchFamily="18" charset="0"/>
                <a:cs typeface="Times New Roman" panose="02020603050405020304" pitchFamily="18" charset="0"/>
              </a:rPr>
              <a:t>Dextrostix</a:t>
            </a:r>
            <a:r>
              <a:rPr lang="en-GB" sz="2200" dirty="0">
                <a:latin typeface="Times New Roman" panose="02020603050405020304" pitchFamily="18" charset="0"/>
                <a:cs typeface="Times New Roman" panose="02020603050405020304" pitchFamily="18" charset="0"/>
              </a:rPr>
              <a:t>, the first blood glucose test strip, using glucose oxidase.</a:t>
            </a:r>
          </a:p>
          <a:p>
            <a:pPr marL="285750" indent="-285750">
              <a:spcBef>
                <a:spcPts val="600"/>
              </a:spcBef>
              <a:spcAft>
                <a:spcPts val="600"/>
              </a:spcAft>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By the </a:t>
            </a:r>
            <a:r>
              <a:rPr lang="en-GB" sz="2200" b="1" dirty="0">
                <a:latin typeface="Times New Roman" panose="02020603050405020304" pitchFamily="18" charset="0"/>
                <a:cs typeface="Times New Roman" panose="02020603050405020304" pitchFamily="18" charset="0"/>
              </a:rPr>
              <a:t>mid-1970s</a:t>
            </a:r>
            <a:r>
              <a:rPr lang="en-GB" sz="2200" dirty="0">
                <a:latin typeface="Times New Roman" panose="02020603050405020304" pitchFamily="18" charset="0"/>
                <a:cs typeface="Times New Roman" panose="02020603050405020304" pitchFamily="18" charset="0"/>
              </a:rPr>
              <a:t>, patients started using BGM at home, the first commercial blood glucose analyzer was released by Yellow Springs Instruments (YSI) in 1975, and the first glucose meter by </a:t>
            </a:r>
            <a:r>
              <a:rPr lang="en-GB" sz="2200" b="1" dirty="0" err="1">
                <a:latin typeface="Times New Roman" panose="02020603050405020304" pitchFamily="18" charset="0"/>
                <a:cs typeface="Times New Roman" panose="02020603050405020304" pitchFamily="18" charset="0"/>
              </a:rPr>
              <a:t>Medisense</a:t>
            </a:r>
            <a:r>
              <a:rPr lang="en-GB" sz="2200" b="1" dirty="0">
                <a:latin typeface="Times New Roman" panose="02020603050405020304" pitchFamily="18" charset="0"/>
                <a:cs typeface="Times New Roman" panose="02020603050405020304" pitchFamily="18" charset="0"/>
              </a:rPr>
              <a:t> years later, in 1987</a:t>
            </a:r>
            <a:r>
              <a:rPr lang="en-GB" sz="2200" dirty="0">
                <a:latin typeface="Times New Roman" panose="02020603050405020304" pitchFamily="18" charset="0"/>
                <a:cs typeface="Times New Roman" panose="02020603050405020304" pitchFamily="18" charset="0"/>
              </a:rPr>
              <a:t>. </a:t>
            </a:r>
          </a:p>
          <a:p>
            <a:pPr marL="285750" indent="-285750">
              <a:spcBef>
                <a:spcPts val="600"/>
              </a:spcBef>
              <a:spcAft>
                <a:spcPts val="600"/>
              </a:spcAft>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In </a:t>
            </a:r>
            <a:r>
              <a:rPr lang="en-GB" sz="2200" b="1" dirty="0">
                <a:latin typeface="Times New Roman" panose="02020603050405020304" pitchFamily="18" charset="0"/>
                <a:cs typeface="Times New Roman" panose="02020603050405020304" pitchFamily="18" charset="0"/>
              </a:rPr>
              <a:t>1999</a:t>
            </a:r>
            <a:r>
              <a:rPr lang="en-GB" sz="2200" dirty="0">
                <a:latin typeface="Times New Roman" panose="02020603050405020304" pitchFamily="18" charset="0"/>
                <a:cs typeface="Times New Roman" panose="02020603050405020304" pitchFamily="18" charset="0"/>
              </a:rPr>
              <a:t>, the U.S. FDA approved the first “professional” CGM, with which the patient was blinded to glucose data collected for 3 days.</a:t>
            </a:r>
          </a:p>
          <a:p>
            <a:pPr marL="285750" indent="-285750">
              <a:spcBef>
                <a:spcPts val="600"/>
              </a:spcBef>
              <a:spcAft>
                <a:spcPts val="600"/>
              </a:spcAft>
              <a:buFont typeface="Arial" panose="020B0604020202020204" pitchFamily="34" charset="0"/>
              <a:buChar char="•"/>
            </a:pPr>
            <a:r>
              <a:rPr lang="en-GB" sz="2200" dirty="0">
                <a:latin typeface="Times New Roman" panose="02020603050405020304" pitchFamily="18" charset="0"/>
                <a:cs typeface="Times New Roman" panose="02020603050405020304" pitchFamily="18" charset="0"/>
              </a:rPr>
              <a:t>In </a:t>
            </a:r>
            <a:r>
              <a:rPr lang="en-GB" sz="2200" b="1" dirty="0">
                <a:latin typeface="Times New Roman" panose="02020603050405020304" pitchFamily="18" charset="0"/>
                <a:cs typeface="Times New Roman" panose="02020603050405020304" pitchFamily="18" charset="0"/>
              </a:rPr>
              <a:t>2004, Medtronic </a:t>
            </a:r>
            <a:r>
              <a:rPr lang="en-GB" sz="2200" dirty="0">
                <a:latin typeface="Times New Roman" panose="02020603050405020304" pitchFamily="18" charset="0"/>
                <a:cs typeface="Times New Roman" panose="02020603050405020304" pitchFamily="18" charset="0"/>
              </a:rPr>
              <a:t>introduced the Guardian </a:t>
            </a:r>
            <a:r>
              <a:rPr lang="en-GB" sz="2200" dirty="0" err="1">
                <a:latin typeface="Times New Roman" panose="02020603050405020304" pitchFamily="18" charset="0"/>
                <a:cs typeface="Times New Roman" panose="02020603050405020304" pitchFamily="18" charset="0"/>
              </a:rPr>
              <a:t>REAL-Time</a:t>
            </a:r>
            <a:r>
              <a:rPr lang="en-GB" sz="2200" dirty="0">
                <a:latin typeface="Times New Roman" panose="02020603050405020304" pitchFamily="18" charset="0"/>
                <a:cs typeface="Times New Roman" panose="02020603050405020304" pitchFamily="18" charset="0"/>
              </a:rPr>
              <a:t> CGM system, by 2006, Dexcom introduced its first real-time CGM. In 2008, the FreeStyle Navigator </a:t>
            </a:r>
            <a:br>
              <a:rPr lang="en-GB" sz="2200" dirty="0">
                <a:latin typeface="Times New Roman" panose="02020603050405020304" pitchFamily="18" charset="0"/>
                <a:cs typeface="Times New Roman" panose="02020603050405020304" pitchFamily="18" charset="0"/>
              </a:rPr>
            </a:br>
            <a:r>
              <a:rPr lang="en-GB" sz="2200" dirty="0">
                <a:latin typeface="Times New Roman" panose="02020603050405020304" pitchFamily="18" charset="0"/>
                <a:cs typeface="Times New Roman" panose="02020603050405020304" pitchFamily="18" charset="0"/>
              </a:rPr>
              <a:t>by Abbott was released in the United States.</a:t>
            </a:r>
          </a:p>
        </p:txBody>
      </p:sp>
      <p:sp>
        <p:nvSpPr>
          <p:cNvPr id="7" name="文本框 1">
            <a:extLst>
              <a:ext uri="{FF2B5EF4-FFF2-40B4-BE49-F238E27FC236}">
                <a16:creationId xmlns:a16="http://schemas.microsoft.com/office/drawing/2014/main" id="{7F9B0A9B-A0C2-A9EC-DA42-D4D7926B952B}"/>
              </a:ext>
            </a:extLst>
          </p:cNvPr>
          <p:cNvSpPr txBox="1"/>
          <p:nvPr/>
        </p:nvSpPr>
        <p:spPr>
          <a:xfrm>
            <a:off x="154983" y="829222"/>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US" altLang="zh-CN" dirty="0">
                <a:solidFill>
                  <a:schemeClr val="tx1"/>
                </a:solidFill>
              </a:rPr>
              <a:t>History of Glucometers</a:t>
            </a:r>
            <a:endParaRPr lang="zh-CN" altLang="en-US" dirty="0">
              <a:solidFill>
                <a:schemeClr val="tx1"/>
              </a:solidFill>
            </a:endParaRPr>
          </a:p>
        </p:txBody>
      </p:sp>
      <p:sp>
        <p:nvSpPr>
          <p:cNvPr id="2" name="TextBox 1">
            <a:extLst>
              <a:ext uri="{FF2B5EF4-FFF2-40B4-BE49-F238E27FC236}">
                <a16:creationId xmlns:a16="http://schemas.microsoft.com/office/drawing/2014/main" id="{D8C95E5B-4D23-82EF-F70D-9B719A6A74C3}"/>
              </a:ext>
            </a:extLst>
          </p:cNvPr>
          <p:cNvSpPr txBox="1"/>
          <p:nvPr/>
        </p:nvSpPr>
        <p:spPr>
          <a:xfrm>
            <a:off x="189310" y="186809"/>
            <a:ext cx="7430690" cy="523220"/>
          </a:xfrm>
          <a:prstGeom prst="rect">
            <a:avLst/>
          </a:prstGeom>
          <a:noFill/>
          <a:ln w="38100">
            <a:solidFill>
              <a:schemeClr val="accent1"/>
            </a:solidFill>
          </a:ln>
        </p:spPr>
        <p:txBody>
          <a:bodyPr wrap="square">
            <a:spAutoFit/>
          </a:bodyPr>
          <a:lstStyle/>
          <a:p>
            <a:r>
              <a:rPr lang="en-GB" sz="2800" dirty="0"/>
              <a:t>Self-monitoring Blood Glucose Devices (SMBG)</a:t>
            </a:r>
          </a:p>
        </p:txBody>
      </p:sp>
      <p:pic>
        <p:nvPicPr>
          <p:cNvPr id="4" name="Picture 3">
            <a:extLst>
              <a:ext uri="{FF2B5EF4-FFF2-40B4-BE49-F238E27FC236}">
                <a16:creationId xmlns:a16="http://schemas.microsoft.com/office/drawing/2014/main" id="{B20990AD-31F7-F9C5-9106-3212F7C27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8C71DA05-D305-DFE9-F7B5-53798DC96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712519FF-3498-3060-BF7A-0464FCEF9447}"/>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296022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209009-04D2-76E1-0E9C-08C01FA1C59D}"/>
              </a:ext>
            </a:extLst>
          </p:cNvPr>
          <p:cNvSpPr txBox="1"/>
          <p:nvPr/>
        </p:nvSpPr>
        <p:spPr>
          <a:xfrm>
            <a:off x="154983" y="1497520"/>
            <a:ext cx="11589342" cy="2539157"/>
          </a:xfrm>
          <a:prstGeom prst="rect">
            <a:avLst/>
          </a:prstGeom>
          <a:noFill/>
        </p:spPr>
        <p:txBody>
          <a:bodyPr wrap="square">
            <a:spAutoFit/>
          </a:bodyPr>
          <a:lstStyle/>
          <a:p>
            <a:pPr algn="l">
              <a:spcBef>
                <a:spcPts val="600"/>
              </a:spcBef>
              <a:buFont typeface="Arial" panose="020B0604020202020204" pitchFamily="34" charset="0"/>
              <a:buChar char="•"/>
            </a:pPr>
            <a:r>
              <a:rPr lang="en-GB" sz="2400" b="1" i="0" dirty="0">
                <a:solidFill>
                  <a:srgbClr val="C00000"/>
                </a:solidFill>
                <a:effectLst/>
                <a:latin typeface="Avenir Next"/>
              </a:rPr>
              <a:t>Analyte</a:t>
            </a:r>
            <a:r>
              <a:rPr lang="en-GB" sz="2400" b="1" i="0" dirty="0">
                <a:solidFill>
                  <a:srgbClr val="484848"/>
                </a:solidFill>
                <a:effectLst/>
                <a:latin typeface="Avenir Next"/>
              </a:rPr>
              <a:t>:</a:t>
            </a:r>
            <a:r>
              <a:rPr lang="en-GB" sz="2400" b="0" i="0" dirty="0">
                <a:solidFill>
                  <a:srgbClr val="484848"/>
                </a:solidFill>
                <a:effectLst/>
                <a:latin typeface="Avenir Next"/>
              </a:rPr>
              <a:t> A substance that is identified and measured. Here, </a:t>
            </a:r>
            <a:r>
              <a:rPr lang="en-GB" sz="2400" b="1" i="0" dirty="0">
                <a:solidFill>
                  <a:srgbClr val="484848"/>
                </a:solidFill>
                <a:effectLst/>
                <a:latin typeface="Avenir Next"/>
              </a:rPr>
              <a:t>glucose</a:t>
            </a:r>
            <a:r>
              <a:rPr lang="en-GB" sz="2400" b="0" i="0" dirty="0">
                <a:solidFill>
                  <a:srgbClr val="484848"/>
                </a:solidFill>
                <a:effectLst/>
                <a:latin typeface="Avenir Next"/>
              </a:rPr>
              <a:t> is the analyte.</a:t>
            </a:r>
          </a:p>
          <a:p>
            <a:pPr algn="l">
              <a:spcBef>
                <a:spcPts val="600"/>
              </a:spcBef>
              <a:buFont typeface="Arial" panose="020B0604020202020204" pitchFamily="34" charset="0"/>
              <a:buChar char="•"/>
            </a:pPr>
            <a:r>
              <a:rPr lang="en-GB" sz="2400" b="1" i="0" dirty="0">
                <a:solidFill>
                  <a:srgbClr val="C00000"/>
                </a:solidFill>
                <a:effectLst/>
                <a:latin typeface="Avenir Next"/>
              </a:rPr>
              <a:t>Bioreceptor</a:t>
            </a:r>
            <a:r>
              <a:rPr lang="en-GB" sz="2400" b="1" i="0" dirty="0">
                <a:solidFill>
                  <a:srgbClr val="484848"/>
                </a:solidFill>
                <a:effectLst/>
                <a:latin typeface="Avenir Next"/>
              </a:rPr>
              <a:t>:</a:t>
            </a:r>
            <a:r>
              <a:rPr lang="en-GB" sz="2400" b="0" i="0" dirty="0">
                <a:solidFill>
                  <a:srgbClr val="484848"/>
                </a:solidFill>
                <a:effectLst/>
                <a:latin typeface="Avenir Next"/>
              </a:rPr>
              <a:t> The test strip contains a specific </a:t>
            </a:r>
            <a:r>
              <a:rPr lang="en-GB" sz="2400" b="1" i="0" dirty="0">
                <a:solidFill>
                  <a:srgbClr val="484848"/>
                </a:solidFill>
                <a:effectLst/>
                <a:latin typeface="Avenir Next"/>
              </a:rPr>
              <a:t>enzyme</a:t>
            </a:r>
            <a:r>
              <a:rPr lang="en-GB" sz="2400" b="0" i="0" dirty="0">
                <a:solidFill>
                  <a:srgbClr val="484848"/>
                </a:solidFill>
                <a:effectLst/>
                <a:latin typeface="Avenir Next"/>
              </a:rPr>
              <a:t> that interacts with glucose in blood.</a:t>
            </a:r>
          </a:p>
          <a:p>
            <a:pPr algn="l">
              <a:spcBef>
                <a:spcPts val="600"/>
              </a:spcBef>
              <a:buFont typeface="Arial" panose="020B0604020202020204" pitchFamily="34" charset="0"/>
              <a:buChar char="•"/>
            </a:pPr>
            <a:r>
              <a:rPr lang="en-GB" sz="2400" b="1" i="0" dirty="0">
                <a:solidFill>
                  <a:srgbClr val="C00000"/>
                </a:solidFill>
                <a:effectLst/>
                <a:latin typeface="Avenir Next"/>
              </a:rPr>
              <a:t>Transducer</a:t>
            </a:r>
            <a:r>
              <a:rPr lang="en-GB" sz="2400" b="1" i="0" dirty="0">
                <a:solidFill>
                  <a:srgbClr val="484848"/>
                </a:solidFill>
                <a:effectLst/>
                <a:latin typeface="Avenir Next"/>
              </a:rPr>
              <a:t>:</a:t>
            </a:r>
            <a:r>
              <a:rPr lang="en-GB" sz="2400" b="0" i="0" dirty="0">
                <a:solidFill>
                  <a:srgbClr val="484848"/>
                </a:solidFill>
                <a:effectLst/>
                <a:latin typeface="Avenir Next"/>
              </a:rPr>
              <a:t> This part of the biosensor </a:t>
            </a:r>
            <a:r>
              <a:rPr lang="en-GB" sz="2400" b="1" i="0" dirty="0">
                <a:solidFill>
                  <a:srgbClr val="484848"/>
                </a:solidFill>
                <a:effectLst/>
                <a:latin typeface="Avenir Next"/>
              </a:rPr>
              <a:t>converts</a:t>
            </a:r>
            <a:r>
              <a:rPr lang="en-GB" sz="2400" b="0" i="0" dirty="0">
                <a:solidFill>
                  <a:srgbClr val="484848"/>
                </a:solidFill>
                <a:effectLst/>
                <a:latin typeface="Avenir Next"/>
              </a:rPr>
              <a:t> the chemical reaction into electrical current at the bioreceptor (measurable signal).</a:t>
            </a:r>
          </a:p>
          <a:p>
            <a:pPr algn="l">
              <a:spcBef>
                <a:spcPts val="600"/>
              </a:spcBef>
              <a:buFont typeface="Arial" panose="020B0604020202020204" pitchFamily="34" charset="0"/>
              <a:buChar char="•"/>
            </a:pPr>
            <a:r>
              <a:rPr lang="en-GB" sz="2400" b="1" i="0" dirty="0">
                <a:solidFill>
                  <a:srgbClr val="484848"/>
                </a:solidFill>
                <a:effectLst/>
                <a:latin typeface="Avenir Next"/>
              </a:rPr>
              <a:t>Electronics and display:</a:t>
            </a:r>
            <a:r>
              <a:rPr lang="en-GB" sz="2400" b="0" i="0" dirty="0">
                <a:solidFill>
                  <a:srgbClr val="484848"/>
                </a:solidFill>
                <a:effectLst/>
                <a:latin typeface="Avenir Next"/>
              </a:rPr>
              <a:t> The processed signals are then </a:t>
            </a:r>
            <a:r>
              <a:rPr lang="en-GB" sz="2400" b="1" i="0" dirty="0">
                <a:solidFill>
                  <a:srgbClr val="484848"/>
                </a:solidFill>
                <a:effectLst/>
                <a:latin typeface="Avenir Next"/>
              </a:rPr>
              <a:t>quantified</a:t>
            </a:r>
            <a:r>
              <a:rPr lang="en-GB" sz="2400" b="0" i="0" dirty="0">
                <a:solidFill>
                  <a:srgbClr val="484848"/>
                </a:solidFill>
                <a:effectLst/>
                <a:latin typeface="Avenir Next"/>
              </a:rPr>
              <a:t> and </a:t>
            </a:r>
            <a:r>
              <a:rPr lang="en-GB" sz="2400" b="1" i="0" dirty="0">
                <a:solidFill>
                  <a:srgbClr val="484848"/>
                </a:solidFill>
                <a:effectLst/>
                <a:latin typeface="Avenir Next"/>
              </a:rPr>
              <a:t>shown</a:t>
            </a:r>
            <a:r>
              <a:rPr lang="en-GB" sz="2400" b="0" i="0" dirty="0">
                <a:solidFill>
                  <a:srgbClr val="484848"/>
                </a:solidFill>
                <a:effectLst/>
                <a:latin typeface="Avenir Next"/>
              </a:rPr>
              <a:t> on either the glucose meter’s display or the receiver for a continuous glucose monitor (or app).</a:t>
            </a:r>
          </a:p>
        </p:txBody>
      </p:sp>
      <p:sp>
        <p:nvSpPr>
          <p:cNvPr id="7" name="文本框 1">
            <a:extLst>
              <a:ext uri="{FF2B5EF4-FFF2-40B4-BE49-F238E27FC236}">
                <a16:creationId xmlns:a16="http://schemas.microsoft.com/office/drawing/2014/main" id="{7F9B0A9B-A0C2-A9EC-DA42-D4D7926B952B}"/>
              </a:ext>
            </a:extLst>
          </p:cNvPr>
          <p:cNvSpPr txBox="1"/>
          <p:nvPr/>
        </p:nvSpPr>
        <p:spPr>
          <a:xfrm>
            <a:off x="154983" y="916306"/>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US" altLang="zh-CN" dirty="0">
                <a:solidFill>
                  <a:schemeClr val="tx1"/>
                </a:solidFill>
              </a:rPr>
              <a:t>How glucose biosensors Work?</a:t>
            </a:r>
            <a:endParaRPr lang="zh-CN" altLang="en-US" dirty="0">
              <a:solidFill>
                <a:schemeClr val="tx1"/>
              </a:solidFill>
            </a:endParaRPr>
          </a:p>
        </p:txBody>
      </p:sp>
      <p:pic>
        <p:nvPicPr>
          <p:cNvPr id="3074" name="Picture 2">
            <a:extLst>
              <a:ext uri="{FF2B5EF4-FFF2-40B4-BE49-F238E27FC236}">
                <a16:creationId xmlns:a16="http://schemas.microsoft.com/office/drawing/2014/main" id="{EBA98F65-1A7A-BA61-10EC-8C02A7AF4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8" t="6678" r="3652" b="7006"/>
          <a:stretch/>
        </p:blipFill>
        <p:spPr bwMode="auto">
          <a:xfrm>
            <a:off x="2061050" y="4351083"/>
            <a:ext cx="8069899" cy="2353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B0A0D9-FB48-4A0D-0D13-606E9DAE1CCE}"/>
              </a:ext>
            </a:extLst>
          </p:cNvPr>
          <p:cNvSpPr txBox="1"/>
          <p:nvPr/>
        </p:nvSpPr>
        <p:spPr>
          <a:xfrm>
            <a:off x="189310" y="186809"/>
            <a:ext cx="7430690" cy="523220"/>
          </a:xfrm>
          <a:prstGeom prst="rect">
            <a:avLst/>
          </a:prstGeom>
          <a:noFill/>
          <a:ln w="38100">
            <a:solidFill>
              <a:schemeClr val="accent1"/>
            </a:solidFill>
          </a:ln>
        </p:spPr>
        <p:txBody>
          <a:bodyPr wrap="square">
            <a:spAutoFit/>
          </a:bodyPr>
          <a:lstStyle/>
          <a:p>
            <a:r>
              <a:rPr lang="en-GB" sz="2800" dirty="0"/>
              <a:t>Self-monitoring Blood Glucose Devices (SMBG)</a:t>
            </a:r>
          </a:p>
        </p:txBody>
      </p:sp>
      <p:pic>
        <p:nvPicPr>
          <p:cNvPr id="4" name="Picture 3">
            <a:extLst>
              <a:ext uri="{FF2B5EF4-FFF2-40B4-BE49-F238E27FC236}">
                <a16:creationId xmlns:a16="http://schemas.microsoft.com/office/drawing/2014/main" id="{0199299F-F7A8-0C08-C19B-55EDF884E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D3A090D7-6C0E-BCFB-0F77-9994C2817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5783D0CE-46F4-3D42-7597-EECDA32C8B19}"/>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675208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3A5E949-7392-DB27-FE0D-77FD26A0827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636" y1="61273" x2="65636" y2="61273"/>
                        <a14:foregroundMark x1="64364" y1="60727" x2="64364" y2="60727"/>
                        <a14:foregroundMark x1="68909" y1="60727" x2="68909" y2="60727"/>
                        <a14:foregroundMark x1="79818" y1="61273" x2="79818" y2="61273"/>
                        <a14:foregroundMark x1="75636" y1="61091" x2="75636" y2="61091"/>
                        <a14:foregroundMark x1="49818" y1="61273" x2="49818" y2="61273"/>
                        <a14:foregroundMark x1="43273" y1="61273" x2="43273" y2="61273"/>
                        <a14:foregroundMark x1="33273" y1="66364" x2="33273" y2="66364"/>
                        <a14:foregroundMark x1="39091" y1="71818" x2="39091" y2="71818"/>
                        <a14:foregroundMark x1="59636" y1="70909" x2="59636" y2="70909"/>
                        <a14:foregroundMark x1="68909" y1="70364" x2="68909" y2="70364"/>
                        <a14:foregroundMark x1="80727" y1="70182" x2="80727" y2="70182"/>
                        <a14:foregroundMark x1="65091" y1="70182" x2="65091" y2="70182"/>
                        <a14:foregroundMark x1="75818" y1="64727" x2="75818" y2="64727"/>
                        <a14:foregroundMark x1="62727" y1="65455" x2="62727" y2="65455"/>
                        <a14:foregroundMark x1="68545" y1="65273" x2="68545" y2="65273"/>
                        <a14:foregroundMark x1="66545" y1="65455" x2="66545" y2="65455"/>
                        <a14:foregroundMark x1="45818" y1="65636" x2="45818" y2="65636"/>
                        <a14:foregroundMark x1="19818" y1="72545" x2="19818" y2="72545"/>
                        <a14:foregroundMark x1="26182" y1="72545" x2="26182" y2="72545"/>
                        <a14:foregroundMark x1="32000" y1="71818" x2="32727" y2="71818"/>
                        <a14:foregroundMark x1="42182" y1="71091" x2="42182" y2="71091"/>
                        <a14:foregroundMark x1="54727" y1="70000" x2="54727" y2="70000"/>
                        <a14:foregroundMark x1="62727" y1="69455" x2="62727" y2="69455"/>
                        <a14:foregroundMark x1="71091" y1="64364" x2="71091" y2="64364"/>
                        <a14:foregroundMark x1="74364" y1="61091" x2="74364" y2="61091"/>
                        <a14:foregroundMark x1="45091" y1="62182" x2="45091" y2="62182"/>
                        <a14:foregroundMark x1="48364" y1="60727" x2="48364" y2="60727"/>
                        <a14:foregroundMark x1="52182" y1="60727" x2="52182" y2="60727"/>
                        <a14:foregroundMark x1="57636" y1="63636" x2="57636" y2="63636"/>
                        <a14:foregroundMark x1="52000" y1="64727" x2="52000" y2="64727"/>
                        <a14:foregroundMark x1="57091" y1="64000" x2="57091" y2="64000"/>
                        <a14:foregroundMark x1="64545" y1="63091" x2="64545" y2="63091"/>
                        <a14:foregroundMark x1="79455" y1="64727" x2="79455" y2="64727"/>
                        <a14:foregroundMark x1="82909" y1="63818" x2="82909" y2="63818"/>
                        <a14:foregroundMark x1="85273" y1="62364" x2="85273" y2="62364"/>
                        <a14:foregroundMark x1="85455" y1="59818" x2="84545" y2="59818"/>
                        <a14:foregroundMark x1="81636" y1="60364" x2="81636" y2="60364"/>
                        <a14:foregroundMark x1="79091" y1="61273" x2="78364" y2="61455"/>
                        <a14:foregroundMark x1="74727" y1="62182" x2="74727" y2="62182"/>
                        <a14:foregroundMark x1="60000" y1="58727" x2="60000" y2="58727"/>
                        <a14:foregroundMark x1="64182" y1="59091" x2="64182" y2="59091"/>
                        <a14:foregroundMark x1="68364" y1="57091" x2="69273" y2="56545"/>
                        <a14:foregroundMark x1="81273" y1="57455" x2="82182" y2="58000"/>
                        <a14:foregroundMark x1="82909" y1="58182" x2="82909" y2="58182"/>
                        <a14:foregroundMark x1="85273" y1="59455" x2="85273" y2="59455"/>
                        <a14:foregroundMark x1="84545" y1="62182" x2="83273" y2="66000"/>
                        <a14:foregroundMark x1="83818" y1="68909" x2="83818" y2="68909"/>
                        <a14:foregroundMark x1="83818" y1="68909" x2="83818" y2="68909"/>
                        <a14:foregroundMark x1="83273" y1="69636" x2="82364" y2="69636"/>
                        <a14:foregroundMark x1="75455" y1="71273" x2="75455" y2="71273"/>
                        <a14:foregroundMark x1="73273" y1="71818" x2="73273" y2="71818"/>
                        <a14:foregroundMark x1="69091" y1="72909" x2="69091" y2="72909"/>
                        <a14:foregroundMark x1="66182" y1="73273" x2="66182" y2="73273"/>
                        <a14:foregroundMark x1="83636" y1="72727" x2="83636" y2="72727"/>
                        <a14:foregroundMark x1="80545" y1="72182" x2="80545" y2="72182"/>
                        <a14:foregroundMark x1="79818" y1="72182" x2="79818" y2="72182"/>
                        <a14:foregroundMark x1="82727" y1="71636" x2="84364" y2="70545"/>
                        <a14:foregroundMark x1="85273" y1="69636" x2="85273" y2="68727"/>
                        <a14:foregroundMark x1="85455" y1="66909" x2="87273" y2="63818"/>
                        <a14:foregroundMark x1="88000" y1="62182" x2="88364" y2="60727"/>
                        <a14:foregroundMark x1="87273" y1="58364" x2="84000" y2="57273"/>
                        <a14:foregroundMark x1="73273" y1="54727" x2="73273" y2="54727"/>
                        <a14:foregroundMark x1="69091" y1="55818" x2="69091" y2="55818"/>
                        <a14:foregroundMark x1="76364" y1="58000" x2="76364" y2="58000"/>
                        <a14:foregroundMark x1="77818" y1="58000" x2="78364" y2="58182"/>
                        <a14:foregroundMark x1="78727" y1="58182" x2="78727" y2="58182"/>
                        <a14:foregroundMark x1="78364" y1="58182" x2="76545" y2="58727"/>
                        <a14:foregroundMark x1="72364" y1="58909" x2="71636" y2="58909"/>
                        <a14:foregroundMark x1="69091" y1="58000" x2="69091" y2="58000"/>
                        <a14:foregroundMark x1="68545" y1="58000" x2="68545" y2="58000"/>
                        <a14:foregroundMark x1="57091" y1="72909" x2="57818" y2="72545"/>
                        <a14:foregroundMark x1="60182" y1="70182" x2="60182" y2="70182"/>
                        <a14:foregroundMark x1="64545" y1="69636" x2="66545" y2="69636"/>
                        <a14:foregroundMark x1="68364" y1="69455" x2="69455" y2="68727"/>
                        <a14:foregroundMark x1="71455" y1="68000" x2="71455" y2="68000"/>
                        <a14:foregroundMark x1="72182" y1="68000" x2="72182" y2="68000"/>
                        <a14:foregroundMark x1="61818" y1="71636" x2="61818" y2="71636"/>
                        <a14:foregroundMark x1="64182" y1="72182" x2="66000" y2="72727"/>
                        <a14:foregroundMark x1="67636" y1="72727" x2="68545" y2="72727"/>
                        <a14:foregroundMark x1="69273" y1="72727" x2="70909" y2="72545"/>
                        <a14:foregroundMark x1="71818" y1="72000" x2="71818" y2="72000"/>
                        <a14:foregroundMark x1="72727" y1="71818" x2="72727" y2="71818"/>
                        <a14:foregroundMark x1="74364" y1="71273" x2="74364" y2="71273"/>
                        <a14:foregroundMark x1="75818" y1="71273" x2="77091" y2="71273"/>
                        <a14:foregroundMark x1="77818" y1="71091" x2="77818" y2="71091"/>
                        <a14:foregroundMark x1="78000" y1="71091" x2="78000" y2="71091"/>
                        <a14:foregroundMark x1="42727" y1="70545" x2="42727" y2="70545"/>
                        <a14:foregroundMark x1="44000" y1="70364" x2="45091" y2="70364"/>
                        <a14:foregroundMark x1="49636" y1="70545" x2="51091" y2="70545"/>
                        <a14:foregroundMark x1="53636" y1="70545" x2="54727" y2="70364"/>
                        <a14:foregroundMark x1="58364" y1="68545" x2="58364" y2="68545"/>
                        <a14:foregroundMark x1="24727" y1="74545" x2="25455" y2="74364"/>
                        <a14:foregroundMark x1="32909" y1="74364" x2="37636" y2="74364"/>
                        <a14:foregroundMark x1="40182" y1="74364" x2="41636" y2="74364"/>
                        <a14:foregroundMark x1="43273" y1="73818" x2="44727" y2="72909"/>
                        <a14:foregroundMark x1="47091" y1="71636" x2="48000" y2="71273"/>
                        <a14:foregroundMark x1="52182" y1="71818" x2="52182" y2="71818"/>
                        <a14:foregroundMark x1="55636" y1="72545" x2="55636" y2="72545"/>
                        <a14:foregroundMark x1="50000" y1="72545" x2="50000" y2="72545"/>
                        <a14:foregroundMark x1="30909" y1="74364" x2="30182" y2="74182"/>
                        <a14:foregroundMark x1="23091" y1="74909" x2="23091" y2="74909"/>
                        <a14:foregroundMark x1="19455" y1="74545" x2="19455" y2="74545"/>
                        <a14:foregroundMark x1="23636" y1="76545" x2="25273" y2="76182"/>
                        <a14:foregroundMark x1="19091" y1="74364" x2="19091" y2="74364"/>
                        <a14:foregroundMark x1="21636" y1="75273" x2="21636" y2="75273"/>
                        <a14:foregroundMark x1="15818" y1="74182" x2="15818" y2="74182"/>
                      </a14:backgroundRemoval>
                    </a14:imgEffect>
                  </a14:imgLayer>
                </a14:imgProps>
              </a:ext>
              <a:ext uri="{28A0092B-C50C-407E-A947-70E740481C1C}">
                <a14:useLocalDpi xmlns:a14="http://schemas.microsoft.com/office/drawing/2010/main" val="0"/>
              </a:ext>
            </a:extLst>
          </a:blip>
          <a:srcRect t="19944" b="23507"/>
          <a:stretch/>
        </p:blipFill>
        <p:spPr bwMode="auto">
          <a:xfrm>
            <a:off x="6739737" y="3638380"/>
            <a:ext cx="5452263" cy="30832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209009-04D2-76E1-0E9C-08C01FA1C59D}"/>
              </a:ext>
            </a:extLst>
          </p:cNvPr>
          <p:cNvSpPr txBox="1"/>
          <p:nvPr/>
        </p:nvSpPr>
        <p:spPr>
          <a:xfrm>
            <a:off x="154983" y="1366894"/>
            <a:ext cx="11589342" cy="4708981"/>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The glucometer works on the principle of </a:t>
            </a:r>
            <a:r>
              <a:rPr lang="en-GB" sz="2400" b="1" dirty="0">
                <a:solidFill>
                  <a:srgbClr val="000000"/>
                </a:solidFill>
                <a:latin typeface="Times New Roman" panose="02020603050405020304" pitchFamily="18" charset="0"/>
              </a:rPr>
              <a:t>amperometry</a:t>
            </a:r>
            <a:r>
              <a:rPr lang="en-GB" sz="2400" dirty="0">
                <a:solidFill>
                  <a:srgbClr val="000000"/>
                </a:solidFill>
                <a:latin typeface="Times New Roman" panose="02020603050405020304" pitchFamily="18" charset="0"/>
              </a:rPr>
              <a:t>, where an electric current is obtained during an </a:t>
            </a:r>
            <a:r>
              <a:rPr lang="en-GB" sz="2400" b="1" dirty="0">
                <a:solidFill>
                  <a:srgbClr val="000000"/>
                </a:solidFill>
                <a:latin typeface="Times New Roman" panose="02020603050405020304" pitchFamily="18" charset="0"/>
              </a:rPr>
              <a:t>enzymatic electrochemical reaction</a:t>
            </a:r>
            <a:r>
              <a:rPr lang="en-GB" sz="2400" dirty="0">
                <a:solidFill>
                  <a:srgbClr val="000000"/>
                </a:solidFill>
                <a:latin typeface="Times New Roman" panose="02020603050405020304" pitchFamily="18" charset="0"/>
              </a:rPr>
              <a:t>.</a:t>
            </a:r>
          </a:p>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In each test strip, there is an </a:t>
            </a:r>
            <a:r>
              <a:rPr lang="en-GB" sz="2400" b="1" dirty="0">
                <a:solidFill>
                  <a:srgbClr val="C00000"/>
                </a:solidFill>
                <a:latin typeface="Times New Roman" panose="02020603050405020304" pitchFamily="18" charset="0"/>
              </a:rPr>
              <a:t>enzyme</a:t>
            </a:r>
            <a:r>
              <a:rPr lang="en-GB" sz="2400" dirty="0">
                <a:solidFill>
                  <a:srgbClr val="000000"/>
                </a:solidFill>
                <a:latin typeface="Times New Roman" panose="02020603050405020304" pitchFamily="18" charset="0"/>
              </a:rPr>
              <a:t>. That reacts with the </a:t>
            </a:r>
            <a:r>
              <a:rPr lang="en-GB" sz="2400" b="1" dirty="0">
                <a:solidFill>
                  <a:srgbClr val="C00000"/>
                </a:solidFill>
                <a:latin typeface="Times New Roman" panose="02020603050405020304" pitchFamily="18" charset="0"/>
              </a:rPr>
              <a:t>glucose</a:t>
            </a:r>
            <a:r>
              <a:rPr lang="en-GB" sz="2400" dirty="0">
                <a:solidFill>
                  <a:srgbClr val="000000"/>
                </a:solidFill>
                <a:latin typeface="Times New Roman" panose="02020603050405020304" pitchFamily="18" charset="0"/>
              </a:rPr>
              <a:t>, in the blood sample and creates an acid called gluconic acid.</a:t>
            </a:r>
          </a:p>
          <a:p>
            <a:pPr marL="285750" indent="-285750">
              <a:spcBef>
                <a:spcPts val="600"/>
              </a:spcBef>
              <a:spcAft>
                <a:spcPts val="600"/>
              </a:spcAf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Electrons are produced during the chemical reaction. These electrons are measured and this is proportional to the concentration of glucose in the solution.</a:t>
            </a:r>
          </a:p>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Glucometer test strips, consist of three main electrodes:</a:t>
            </a:r>
          </a:p>
          <a:p>
            <a:pPr marL="800100" lvl="1" indent="-342900">
              <a:spcBef>
                <a:spcPts val="600"/>
              </a:spcBef>
              <a:spcAft>
                <a:spcPts val="600"/>
              </a:spcAft>
              <a:buFont typeface="Courier New" panose="02070309020205020404" pitchFamily="49" charset="0"/>
              <a:buChar char="o"/>
            </a:pPr>
            <a:r>
              <a:rPr lang="en-GB" sz="2400" dirty="0">
                <a:solidFill>
                  <a:srgbClr val="000000"/>
                </a:solidFill>
                <a:latin typeface="Times New Roman" panose="02020603050405020304" pitchFamily="18" charset="0"/>
              </a:rPr>
              <a:t>Working (</a:t>
            </a:r>
            <a:r>
              <a:rPr lang="en-GB" sz="2400" b="1" dirty="0">
                <a:solidFill>
                  <a:srgbClr val="000000"/>
                </a:solidFill>
                <a:latin typeface="Times New Roman" panose="02020603050405020304" pitchFamily="18" charset="0"/>
              </a:rPr>
              <a:t>WE</a:t>
            </a:r>
            <a:r>
              <a:rPr lang="en-GB" sz="2400" dirty="0">
                <a:solidFill>
                  <a:srgbClr val="000000"/>
                </a:solidFill>
                <a:latin typeface="Times New Roman" panose="02020603050405020304" pitchFamily="18" charset="0"/>
              </a:rPr>
              <a:t>), </a:t>
            </a:r>
          </a:p>
          <a:p>
            <a:pPr marL="800100" lvl="1" indent="-342900">
              <a:spcBef>
                <a:spcPts val="600"/>
              </a:spcBef>
              <a:spcAft>
                <a:spcPts val="600"/>
              </a:spcAft>
              <a:buFont typeface="Courier New" panose="02070309020205020404" pitchFamily="49" charset="0"/>
              <a:buChar char="o"/>
            </a:pPr>
            <a:r>
              <a:rPr lang="en-GB" sz="2400" dirty="0">
                <a:solidFill>
                  <a:srgbClr val="000000"/>
                </a:solidFill>
                <a:latin typeface="Times New Roman" panose="02020603050405020304" pitchFamily="18" charset="0"/>
              </a:rPr>
              <a:t>Reference (</a:t>
            </a:r>
            <a:r>
              <a:rPr lang="en-GB" sz="2400" b="1" dirty="0">
                <a:solidFill>
                  <a:srgbClr val="000000"/>
                </a:solidFill>
                <a:latin typeface="Times New Roman" panose="02020603050405020304" pitchFamily="18" charset="0"/>
              </a:rPr>
              <a:t>RE</a:t>
            </a:r>
            <a:r>
              <a:rPr lang="en-GB" sz="2400" dirty="0">
                <a:solidFill>
                  <a:srgbClr val="000000"/>
                </a:solidFill>
                <a:latin typeface="Times New Roman" panose="02020603050405020304" pitchFamily="18" charset="0"/>
              </a:rPr>
              <a:t>), and </a:t>
            </a:r>
          </a:p>
          <a:p>
            <a:pPr marL="800100" lvl="1" indent="-342900">
              <a:spcBef>
                <a:spcPts val="600"/>
              </a:spcBef>
              <a:spcAft>
                <a:spcPts val="600"/>
              </a:spcAft>
              <a:buFont typeface="Courier New" panose="02070309020205020404" pitchFamily="49" charset="0"/>
              <a:buChar char="o"/>
            </a:pPr>
            <a:r>
              <a:rPr lang="en-GB" sz="2400" dirty="0">
                <a:solidFill>
                  <a:srgbClr val="000000"/>
                </a:solidFill>
                <a:latin typeface="Times New Roman" panose="02020603050405020304" pitchFamily="18" charset="0"/>
              </a:rPr>
              <a:t>Counter electrodes (</a:t>
            </a:r>
            <a:r>
              <a:rPr lang="en-GB" sz="2400" b="1" dirty="0">
                <a:solidFill>
                  <a:srgbClr val="000000"/>
                </a:solidFill>
                <a:latin typeface="Times New Roman" panose="02020603050405020304" pitchFamily="18" charset="0"/>
              </a:rPr>
              <a:t>CE</a:t>
            </a:r>
            <a:r>
              <a:rPr lang="en-GB" sz="2400" dirty="0">
                <a:solidFill>
                  <a:srgbClr val="000000"/>
                </a:solidFill>
                <a:latin typeface="Times New Roman" panose="02020603050405020304" pitchFamily="18" charset="0"/>
              </a:rPr>
              <a:t>).</a:t>
            </a:r>
          </a:p>
        </p:txBody>
      </p:sp>
      <p:sp>
        <p:nvSpPr>
          <p:cNvPr id="7" name="文本框 1">
            <a:extLst>
              <a:ext uri="{FF2B5EF4-FFF2-40B4-BE49-F238E27FC236}">
                <a16:creationId xmlns:a16="http://schemas.microsoft.com/office/drawing/2014/main" id="{7F9B0A9B-A0C2-A9EC-DA42-D4D7926B952B}"/>
              </a:ext>
            </a:extLst>
          </p:cNvPr>
          <p:cNvSpPr txBox="1"/>
          <p:nvPr/>
        </p:nvSpPr>
        <p:spPr>
          <a:xfrm>
            <a:off x="154983" y="872766"/>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US" altLang="zh-CN" dirty="0">
                <a:solidFill>
                  <a:schemeClr val="tx1"/>
                </a:solidFill>
              </a:rPr>
              <a:t>How Glucometers Work?</a:t>
            </a:r>
            <a:endParaRPr lang="zh-CN" altLang="en-US" dirty="0">
              <a:solidFill>
                <a:schemeClr val="tx1"/>
              </a:solidFill>
            </a:endParaRPr>
          </a:p>
        </p:txBody>
      </p:sp>
      <p:sp>
        <p:nvSpPr>
          <p:cNvPr id="2" name="TextBox 1">
            <a:extLst>
              <a:ext uri="{FF2B5EF4-FFF2-40B4-BE49-F238E27FC236}">
                <a16:creationId xmlns:a16="http://schemas.microsoft.com/office/drawing/2014/main" id="{40CBCE13-A8D9-FE6E-D7C3-C1C8540DE835}"/>
              </a:ext>
            </a:extLst>
          </p:cNvPr>
          <p:cNvSpPr txBox="1"/>
          <p:nvPr/>
        </p:nvSpPr>
        <p:spPr>
          <a:xfrm>
            <a:off x="189310" y="186809"/>
            <a:ext cx="7430690" cy="523220"/>
          </a:xfrm>
          <a:prstGeom prst="rect">
            <a:avLst/>
          </a:prstGeom>
          <a:noFill/>
          <a:ln w="38100">
            <a:solidFill>
              <a:schemeClr val="accent1"/>
            </a:solidFill>
          </a:ln>
        </p:spPr>
        <p:txBody>
          <a:bodyPr wrap="square">
            <a:spAutoFit/>
          </a:bodyPr>
          <a:lstStyle/>
          <a:p>
            <a:r>
              <a:rPr lang="en-GB" sz="2800" dirty="0"/>
              <a:t>Self-monitoring Blood Glucose Devices (SMBG)</a:t>
            </a:r>
          </a:p>
        </p:txBody>
      </p:sp>
      <p:pic>
        <p:nvPicPr>
          <p:cNvPr id="3" name="Picture 2">
            <a:extLst>
              <a:ext uri="{FF2B5EF4-FFF2-40B4-BE49-F238E27FC236}">
                <a16:creationId xmlns:a16="http://schemas.microsoft.com/office/drawing/2014/main" id="{64E51327-5D60-6FC7-26F8-5FB97FBD1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2763" y="0"/>
            <a:ext cx="1329927" cy="1329927"/>
          </a:xfrm>
          <a:prstGeom prst="rect">
            <a:avLst/>
          </a:prstGeom>
        </p:spPr>
      </p:pic>
      <p:pic>
        <p:nvPicPr>
          <p:cNvPr id="4" name="Picture 3">
            <a:extLst>
              <a:ext uri="{FF2B5EF4-FFF2-40B4-BE49-F238E27FC236}">
                <a16:creationId xmlns:a16="http://schemas.microsoft.com/office/drawing/2014/main" id="{1AA7B507-2CBA-EC99-0F81-588CDD0C51CC}"/>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209009-04D2-76E1-0E9C-08C01FA1C59D}"/>
              </a:ext>
            </a:extLst>
          </p:cNvPr>
          <p:cNvSpPr txBox="1"/>
          <p:nvPr/>
        </p:nvSpPr>
        <p:spPr>
          <a:xfrm>
            <a:off x="154983" y="1366894"/>
            <a:ext cx="11775080" cy="5539978"/>
          </a:xfrm>
          <a:prstGeom prst="rect">
            <a:avLst/>
          </a:prstGeom>
          <a:noFill/>
        </p:spPr>
        <p:txBody>
          <a:bodyPr wrap="square">
            <a:spAutoFit/>
          </a:bodyPr>
          <a:lstStyle/>
          <a:p>
            <a:pPr marL="457200" indent="-457200">
              <a:spcAft>
                <a:spcPts val="600"/>
              </a:spcAft>
              <a:buFont typeface="+mj-lt"/>
              <a:buAutoNum type="alphaLcParenR"/>
            </a:pPr>
            <a:r>
              <a:rPr lang="en-GB" sz="2400" b="1" dirty="0">
                <a:solidFill>
                  <a:srgbClr val="000000"/>
                </a:solidFill>
                <a:latin typeface="Times New Roman" panose="02020603050405020304" pitchFamily="18" charset="0"/>
              </a:rPr>
              <a:t>Glucose oxidase (</a:t>
            </a:r>
            <a:r>
              <a:rPr lang="en-GB" sz="2400" b="1" dirty="0">
                <a:solidFill>
                  <a:srgbClr val="C00000"/>
                </a:solidFill>
                <a:latin typeface="Times New Roman" panose="02020603050405020304" pitchFamily="18" charset="0"/>
              </a:rPr>
              <a:t>GOD</a:t>
            </a:r>
            <a:r>
              <a:rPr lang="en-GB" sz="2400" b="1" dirty="0">
                <a:solidFill>
                  <a:srgbClr val="000000"/>
                </a:solidFill>
                <a:latin typeface="Times New Roman" panose="02020603050405020304" pitchFamily="18" charset="0"/>
              </a:rPr>
              <a:t>): </a:t>
            </a:r>
            <a:r>
              <a:rPr lang="en-GB" sz="2400" dirty="0">
                <a:solidFill>
                  <a:srgbClr val="000000"/>
                </a:solidFill>
                <a:latin typeface="Times New Roman" panose="02020603050405020304" pitchFamily="18" charset="0"/>
              </a:rPr>
              <a:t>is a typical flavin enzyme, its biological function is to </a:t>
            </a:r>
            <a:r>
              <a:rPr lang="en-GB" sz="2400" dirty="0" err="1">
                <a:solidFill>
                  <a:srgbClr val="000000"/>
                </a:solidFill>
                <a:latin typeface="Times New Roman" panose="02020603050405020304" pitchFamily="18" charset="0"/>
              </a:rPr>
              <a:t>catalyze</a:t>
            </a:r>
            <a:r>
              <a:rPr lang="en-GB" sz="2400" dirty="0">
                <a:solidFill>
                  <a:srgbClr val="000000"/>
                </a:solidFill>
                <a:latin typeface="Times New Roman" panose="02020603050405020304" pitchFamily="18" charset="0"/>
              </a:rPr>
              <a:t> glucose to form gluconolactone (gluconic acid), and the electrode will detect the </a:t>
            </a:r>
            <a:r>
              <a:rPr lang="en-GB" sz="2400" dirty="0">
                <a:latin typeface="Times New Roman" panose="02020603050405020304" pitchFamily="18" charset="0"/>
              </a:rPr>
              <a:t>mediator</a:t>
            </a:r>
            <a:r>
              <a:rPr lang="en-GB" sz="2400" dirty="0">
                <a:solidFill>
                  <a:srgbClr val="000000"/>
                </a:solidFill>
                <a:latin typeface="Times New Roman" panose="02020603050405020304" pitchFamily="18" charset="0"/>
              </a:rPr>
              <a:t>.</a:t>
            </a:r>
          </a:p>
          <a:p>
            <a:pPr algn="ctr">
              <a:spcBef>
                <a:spcPts val="600"/>
              </a:spcBef>
              <a:spcAft>
                <a:spcPts val="600"/>
              </a:spcAft>
            </a:pPr>
            <a:r>
              <a:rPr lang="en-GB" sz="2000" dirty="0">
                <a:cs typeface="Akhbar MT" pitchFamily="2" charset="-78"/>
              </a:rPr>
              <a:t>Glucose + (GOD-FAD) → Gluconolactone + (GOD</a:t>
            </a:r>
            <a:r>
              <a:rPr lang="pt-BR" sz="2000" dirty="0"/>
              <a:t>−</a:t>
            </a:r>
            <a:r>
              <a:rPr lang="en-GB" sz="2000" dirty="0">
                <a:cs typeface="Akhbar MT" pitchFamily="2" charset="-78"/>
              </a:rPr>
              <a:t>FADH2) </a:t>
            </a:r>
          </a:p>
          <a:p>
            <a:pPr algn="ctr">
              <a:spcAft>
                <a:spcPts val="600"/>
              </a:spcAft>
            </a:pPr>
            <a:r>
              <a:rPr lang="pt-BR" sz="2000" dirty="0"/>
              <a:t>(GOD−FADH2) + </a:t>
            </a:r>
            <a:r>
              <a:rPr lang="pt-BR" sz="2000" b="1" dirty="0">
                <a:solidFill>
                  <a:srgbClr val="C00000"/>
                </a:solidFill>
              </a:rPr>
              <a:t>O2</a:t>
            </a:r>
            <a:r>
              <a:rPr lang="pt-BR" sz="2000" dirty="0"/>
              <a:t> → (GOD−FAD) + </a:t>
            </a:r>
            <a:r>
              <a:rPr lang="pt-BR" sz="2000" dirty="0">
                <a:solidFill>
                  <a:schemeClr val="accent5">
                    <a:lumMod val="75000"/>
                  </a:schemeClr>
                </a:solidFill>
              </a:rPr>
              <a:t>H2O2</a:t>
            </a:r>
            <a:endParaRPr lang="en-GB" dirty="0">
              <a:solidFill>
                <a:schemeClr val="accent5">
                  <a:lumMod val="75000"/>
                </a:schemeClr>
              </a:solidFill>
              <a:latin typeface="Times New Roman" panose="02020603050405020304" pitchFamily="18" charset="0"/>
              <a:cs typeface="Akhbar MT" pitchFamily="2" charset="-78"/>
            </a:endParaRPr>
          </a:p>
          <a:p>
            <a:pPr marL="342900" indent="-342900">
              <a:spcBef>
                <a:spcPts val="600"/>
              </a:spcBef>
              <a:spcAft>
                <a:spcPts val="600"/>
              </a:spcAf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Glucose oxidase biosensor strips are often </a:t>
            </a:r>
            <a:r>
              <a:rPr lang="en-GB" sz="2400" dirty="0">
                <a:solidFill>
                  <a:srgbClr val="C00000"/>
                </a:solidFill>
                <a:latin typeface="Times New Roman" panose="02020603050405020304" pitchFamily="18" charset="0"/>
                <a:cs typeface="Times New Roman" panose="02020603050405020304" pitchFamily="18" charset="0"/>
              </a:rPr>
              <a:t>sensitive to oxygen </a:t>
            </a:r>
            <a:r>
              <a:rPr lang="en-GB" sz="2400" dirty="0">
                <a:latin typeface="Times New Roman" panose="02020603050405020304" pitchFamily="18" charset="0"/>
                <a:cs typeface="Times New Roman" panose="02020603050405020304" pitchFamily="18" charset="0"/>
              </a:rPr>
              <a:t>concentration. The </a:t>
            </a:r>
            <a:r>
              <a:rPr lang="en-GB" sz="2400" dirty="0">
                <a:solidFill>
                  <a:schemeClr val="accent5">
                    <a:lumMod val="75000"/>
                  </a:schemeClr>
                </a:solidFill>
                <a:latin typeface="Times New Roman" panose="02020603050405020304" pitchFamily="18" charset="0"/>
                <a:cs typeface="Times New Roman" panose="02020603050405020304" pitchFamily="18" charset="0"/>
              </a:rPr>
              <a:t>mediator</a:t>
            </a:r>
            <a:r>
              <a:rPr lang="en-GB" sz="2400" dirty="0">
                <a:latin typeface="Times New Roman" panose="02020603050405020304" pitchFamily="18" charset="0"/>
                <a:cs typeface="Times New Roman" panose="02020603050405020304" pitchFamily="18" charset="0"/>
              </a:rPr>
              <a:t> and oxygen can both compete to take electrons from the reduced form of the glucose oxidase enzyme </a:t>
            </a:r>
            <a:r>
              <a:rPr lang="pt-BR" sz="2400" dirty="0"/>
              <a:t>(GOD−FADH2)</a:t>
            </a:r>
            <a:r>
              <a:rPr lang="en-GB" sz="2400" dirty="0">
                <a:latin typeface="Times New Roman" panose="02020603050405020304" pitchFamily="18" charset="0"/>
                <a:cs typeface="Times New Roman" panose="02020603050405020304" pitchFamily="18" charset="0"/>
              </a:rPr>
              <a:t>.</a:t>
            </a:r>
            <a:r>
              <a:rPr lang="en-GB" sz="2400" dirty="0">
                <a:latin typeface="-apple-system"/>
                <a:cs typeface="Times New Roman" panose="02020603050405020304" pitchFamily="18" charset="0"/>
              </a:rPr>
              <a:t> </a:t>
            </a:r>
          </a:p>
          <a:p>
            <a:pPr marL="342900" indent="-342900">
              <a:spcBef>
                <a:spcPts val="600"/>
              </a:spcBef>
              <a:spcAft>
                <a:spcPts val="600"/>
              </a:spcAft>
              <a:buFont typeface="Arial" panose="020B0604020202020204" pitchFamily="34" charset="0"/>
              <a:buChar char="•"/>
            </a:pPr>
            <a:r>
              <a:rPr lang="en-GB" sz="2400" b="1" i="0" dirty="0">
                <a:solidFill>
                  <a:srgbClr val="212121"/>
                </a:solidFill>
                <a:effectLst/>
                <a:latin typeface="Cambria" panose="02040503050406030204" pitchFamily="18" charset="0"/>
              </a:rPr>
              <a:t>GOD</a:t>
            </a:r>
            <a:r>
              <a:rPr lang="en-GB" sz="2400" b="0" i="0" dirty="0">
                <a:solidFill>
                  <a:srgbClr val="212121"/>
                </a:solidFill>
                <a:effectLst/>
                <a:latin typeface="Cambria" panose="02040503050406030204" pitchFamily="18" charset="0"/>
              </a:rPr>
              <a:t> requires oxygen for its activity, but its concentration changes over time.</a:t>
            </a:r>
          </a:p>
          <a:p>
            <a:pPr marL="285750" indent="-285750">
              <a:spcAft>
                <a:spcPts val="600"/>
              </a:spcAft>
              <a:buFont typeface="Arial" panose="020B0604020202020204" pitchFamily="34" charset="0"/>
              <a:buChar char="•"/>
            </a:pPr>
            <a:endParaRPr lang="en-GB" sz="1600" b="0" i="0" dirty="0">
              <a:effectLst/>
              <a:latin typeface="-apple-system"/>
            </a:endParaRPr>
          </a:p>
          <a:p>
            <a:pPr marL="457200" indent="-457200">
              <a:spcBef>
                <a:spcPts val="600"/>
              </a:spcBef>
              <a:spcAft>
                <a:spcPts val="600"/>
              </a:spcAft>
              <a:buFont typeface="+mj-lt"/>
              <a:buAutoNum type="alphaLcParenR" startAt="2"/>
            </a:pPr>
            <a:r>
              <a:rPr lang="en-GB" sz="2400" b="1" dirty="0">
                <a:solidFill>
                  <a:srgbClr val="000000"/>
                </a:solidFill>
                <a:latin typeface="Times New Roman" panose="02020603050405020304" pitchFamily="18" charset="0"/>
              </a:rPr>
              <a:t>Glucose Dehydrogenase (</a:t>
            </a:r>
            <a:r>
              <a:rPr lang="en-GB" sz="2400" b="1" dirty="0">
                <a:solidFill>
                  <a:srgbClr val="C00000"/>
                </a:solidFill>
                <a:latin typeface="Times New Roman" panose="02020603050405020304" pitchFamily="18" charset="0"/>
              </a:rPr>
              <a:t>GDH</a:t>
            </a:r>
            <a:r>
              <a:rPr lang="en-GB" sz="2400" b="1" dirty="0">
                <a:solidFill>
                  <a:srgbClr val="000000"/>
                </a:solidFill>
                <a:latin typeface="Times New Roman" panose="02020603050405020304" pitchFamily="18" charset="0"/>
              </a:rPr>
              <a:t>): </a:t>
            </a:r>
            <a:r>
              <a:rPr lang="en-GB" sz="2400" dirty="0">
                <a:solidFill>
                  <a:srgbClr val="000000"/>
                </a:solidFill>
                <a:latin typeface="Times New Roman" panose="02020603050405020304" pitchFamily="18" charset="0"/>
              </a:rPr>
              <a:t>is an oxidoreductase enzyme that also oxidizes glucose into gluconic acid, but it is </a:t>
            </a:r>
            <a:r>
              <a:rPr lang="en-GB" sz="2400" b="1" u="sng" dirty="0">
                <a:solidFill>
                  <a:srgbClr val="000000"/>
                </a:solidFill>
                <a:latin typeface="Times New Roman" panose="02020603050405020304" pitchFamily="18" charset="0"/>
              </a:rPr>
              <a:t>unable to use oxygen as an electron acceptor</a:t>
            </a:r>
            <a:r>
              <a:rPr lang="en-GB" sz="2400" dirty="0">
                <a:solidFill>
                  <a:srgbClr val="000000"/>
                </a:solidFill>
                <a:latin typeface="Times New Roman" panose="02020603050405020304" pitchFamily="18" charset="0"/>
              </a:rPr>
              <a:t>; therefore, it requires the </a:t>
            </a:r>
            <a:r>
              <a:rPr lang="en-GB" sz="2400" b="1" dirty="0">
                <a:solidFill>
                  <a:srgbClr val="C00000"/>
                </a:solidFill>
                <a:latin typeface="Times New Roman" panose="02020603050405020304" pitchFamily="18" charset="0"/>
              </a:rPr>
              <a:t>cofactors</a:t>
            </a:r>
            <a:r>
              <a:rPr lang="en-GB" sz="2400" dirty="0">
                <a:solidFill>
                  <a:srgbClr val="000000"/>
                </a:solidFill>
                <a:latin typeface="Times New Roman" panose="02020603050405020304" pitchFamily="18" charset="0"/>
              </a:rPr>
              <a:t> (e.g., flavin adenine dinucleotide </a:t>
            </a:r>
            <a:r>
              <a:rPr lang="en-GB" sz="2400" b="1" dirty="0">
                <a:solidFill>
                  <a:srgbClr val="000000"/>
                </a:solidFill>
                <a:latin typeface="Times New Roman" panose="02020603050405020304" pitchFamily="18" charset="0"/>
              </a:rPr>
              <a:t>(FAD)</a:t>
            </a:r>
            <a:r>
              <a:rPr lang="en-GB" sz="2400" dirty="0">
                <a:solidFill>
                  <a:srgbClr val="000000"/>
                </a:solidFill>
                <a:latin typeface="Times New Roman" panose="02020603050405020304" pitchFamily="18" charset="0"/>
              </a:rPr>
              <a:t>, nicotine adenine dinucleotide </a:t>
            </a:r>
            <a:r>
              <a:rPr lang="en-GB" sz="2400" b="1" dirty="0">
                <a:solidFill>
                  <a:srgbClr val="000000"/>
                </a:solidFill>
                <a:latin typeface="Times New Roman" panose="02020603050405020304" pitchFamily="18" charset="0"/>
              </a:rPr>
              <a:t>(NAD)</a:t>
            </a:r>
            <a:r>
              <a:rPr lang="en-GB" sz="2400" dirty="0">
                <a:solidFill>
                  <a:srgbClr val="000000"/>
                </a:solidFill>
                <a:latin typeface="Times New Roman" panose="02020603050405020304" pitchFamily="18" charset="0"/>
              </a:rPr>
              <a:t>, or pyrroloquinoline quinone </a:t>
            </a:r>
            <a:r>
              <a:rPr lang="en-GB" sz="2400" b="1" dirty="0">
                <a:solidFill>
                  <a:srgbClr val="000000"/>
                </a:solidFill>
                <a:latin typeface="Times New Roman" panose="02020603050405020304" pitchFamily="18" charset="0"/>
              </a:rPr>
              <a:t>(PQQ)</a:t>
            </a:r>
            <a:r>
              <a:rPr lang="en-GB" sz="2400" dirty="0">
                <a:solidFill>
                  <a:srgbClr val="000000"/>
                </a:solidFill>
                <a:latin typeface="Times New Roman" panose="02020603050405020304" pitchFamily="18" charset="0"/>
              </a:rPr>
              <a:t>).</a:t>
            </a:r>
          </a:p>
        </p:txBody>
      </p:sp>
      <p:sp>
        <p:nvSpPr>
          <p:cNvPr id="7" name="文本框 1">
            <a:extLst>
              <a:ext uri="{FF2B5EF4-FFF2-40B4-BE49-F238E27FC236}">
                <a16:creationId xmlns:a16="http://schemas.microsoft.com/office/drawing/2014/main" id="{7F9B0A9B-A0C2-A9EC-DA42-D4D7926B952B}"/>
              </a:ext>
            </a:extLst>
          </p:cNvPr>
          <p:cNvSpPr txBox="1"/>
          <p:nvPr/>
        </p:nvSpPr>
        <p:spPr>
          <a:xfrm>
            <a:off x="154983" y="843736"/>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US" altLang="zh-CN" dirty="0">
                <a:solidFill>
                  <a:schemeClr val="tx1"/>
                </a:solidFill>
              </a:rPr>
              <a:t>Types of enzymes </a:t>
            </a:r>
            <a:r>
              <a:rPr lang="en-GB" sz="2800" dirty="0">
                <a:solidFill>
                  <a:srgbClr val="000000"/>
                </a:solidFill>
                <a:latin typeface="Times New Roman" panose="02020603050405020304" pitchFamily="18" charset="0"/>
              </a:rPr>
              <a:t>react with Glucose</a:t>
            </a:r>
            <a:endParaRPr lang="zh-CN" altLang="en-US" dirty="0">
              <a:solidFill>
                <a:schemeClr val="tx1"/>
              </a:solidFill>
            </a:endParaRPr>
          </a:p>
        </p:txBody>
      </p:sp>
      <p:sp>
        <p:nvSpPr>
          <p:cNvPr id="2" name="TextBox 1">
            <a:extLst>
              <a:ext uri="{FF2B5EF4-FFF2-40B4-BE49-F238E27FC236}">
                <a16:creationId xmlns:a16="http://schemas.microsoft.com/office/drawing/2014/main" id="{FB4947AD-8869-D07B-D76F-939B396F45FD}"/>
              </a:ext>
            </a:extLst>
          </p:cNvPr>
          <p:cNvSpPr txBox="1"/>
          <p:nvPr/>
        </p:nvSpPr>
        <p:spPr>
          <a:xfrm>
            <a:off x="189310" y="186809"/>
            <a:ext cx="7430690" cy="523220"/>
          </a:xfrm>
          <a:prstGeom prst="rect">
            <a:avLst/>
          </a:prstGeom>
          <a:noFill/>
          <a:ln w="38100">
            <a:solidFill>
              <a:schemeClr val="accent1"/>
            </a:solidFill>
          </a:ln>
        </p:spPr>
        <p:txBody>
          <a:bodyPr wrap="square">
            <a:spAutoFit/>
          </a:bodyPr>
          <a:lstStyle/>
          <a:p>
            <a:r>
              <a:rPr lang="en-GB" sz="2800" dirty="0"/>
              <a:t>Self-monitoring Blood Glucose Devices (SMBG)</a:t>
            </a:r>
          </a:p>
        </p:txBody>
      </p:sp>
      <p:pic>
        <p:nvPicPr>
          <p:cNvPr id="4" name="Picture 3">
            <a:extLst>
              <a:ext uri="{FF2B5EF4-FFF2-40B4-BE49-F238E27FC236}">
                <a16:creationId xmlns:a16="http://schemas.microsoft.com/office/drawing/2014/main" id="{647AD694-A51B-7FDF-A42F-5675178B0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C3BEE78F-C197-986B-BB8A-E2768E841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5688" y="5988941"/>
            <a:ext cx="957264" cy="869058"/>
          </a:xfrm>
          <a:prstGeom prst="rect">
            <a:avLst/>
          </a:prstGeom>
        </p:spPr>
      </p:pic>
      <p:pic>
        <p:nvPicPr>
          <p:cNvPr id="3" name="Picture 2">
            <a:extLst>
              <a:ext uri="{FF2B5EF4-FFF2-40B4-BE49-F238E27FC236}">
                <a16:creationId xmlns:a16="http://schemas.microsoft.com/office/drawing/2014/main" id="{6197A468-7A2F-CE97-ABF2-1F591855E58C}"/>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01087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209009-04D2-76E1-0E9C-08C01FA1C59D}"/>
              </a:ext>
            </a:extLst>
          </p:cNvPr>
          <p:cNvSpPr txBox="1"/>
          <p:nvPr/>
        </p:nvSpPr>
        <p:spPr>
          <a:xfrm>
            <a:off x="154983" y="1366894"/>
            <a:ext cx="11589342" cy="3877985"/>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sz="2400" b="1" dirty="0">
                <a:solidFill>
                  <a:srgbClr val="000000"/>
                </a:solidFill>
                <a:latin typeface="Times New Roman" panose="02020603050405020304" pitchFamily="18" charset="0"/>
              </a:rPr>
              <a:t> The GDH technique using pyrroloquinoline quinone (</a:t>
            </a:r>
            <a:r>
              <a:rPr lang="en-GB" sz="2400" b="1" dirty="0">
                <a:solidFill>
                  <a:srgbClr val="C00000"/>
                </a:solidFill>
                <a:latin typeface="Times New Roman" panose="02020603050405020304" pitchFamily="18" charset="0"/>
              </a:rPr>
              <a:t>GDH-PQQ</a:t>
            </a:r>
            <a:r>
              <a:rPr lang="en-GB" sz="2400" b="1" dirty="0">
                <a:solidFill>
                  <a:srgbClr val="000000"/>
                </a:solidFill>
                <a:latin typeface="Times New Roman" panose="02020603050405020304" pitchFamily="18" charset="0"/>
              </a:rPr>
              <a:t>): </a:t>
            </a:r>
            <a:r>
              <a:rPr lang="en-GB" sz="2400" b="1" dirty="0">
                <a:solidFill>
                  <a:srgbClr val="C00000"/>
                </a:solidFill>
                <a:latin typeface="Times New Roman" panose="02020603050405020304" pitchFamily="18" charset="0"/>
              </a:rPr>
              <a:t>has limitations</a:t>
            </a:r>
            <a:r>
              <a:rPr lang="en-GB" sz="2400" dirty="0">
                <a:solidFill>
                  <a:srgbClr val="000000"/>
                </a:solidFill>
                <a:latin typeface="Times New Roman" panose="02020603050405020304" pitchFamily="18" charset="0"/>
              </a:rPr>
              <a:t>. </a:t>
            </a:r>
          </a:p>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This coenzyme is nonspecific and reacts with </a:t>
            </a:r>
            <a:r>
              <a:rPr lang="en-GB" sz="2400" b="1" dirty="0">
                <a:solidFill>
                  <a:srgbClr val="000000"/>
                </a:solidFill>
                <a:latin typeface="Times New Roman" panose="02020603050405020304" pitchFamily="18" charset="0"/>
              </a:rPr>
              <a:t>other sugars </a:t>
            </a:r>
            <a:r>
              <a:rPr lang="en-GB" sz="2400" dirty="0">
                <a:solidFill>
                  <a:srgbClr val="000000"/>
                </a:solidFill>
                <a:latin typeface="Times New Roman" panose="02020603050405020304" pitchFamily="18" charset="0"/>
              </a:rPr>
              <a:t>(e.g., maltose, galactose, mannose, xylose, and ribose) and detects them as glucose; alternate techniques should be used when these other sugars are present.</a:t>
            </a:r>
          </a:p>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The Food and Drug Administration (FDA) issued a public health notification in 2009, secondary to several deaths, for the use of the GDH-PQQ glucose monitor because of the potentially fatal error related to the interference of other sugars with this methodology.</a:t>
            </a:r>
          </a:p>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For example, </a:t>
            </a:r>
            <a:r>
              <a:rPr lang="en-GB" sz="2400" b="1" dirty="0" err="1">
                <a:solidFill>
                  <a:srgbClr val="000000"/>
                </a:solidFill>
                <a:latin typeface="Times New Roman" panose="02020603050405020304" pitchFamily="18" charset="0"/>
              </a:rPr>
              <a:t>icodextrin</a:t>
            </a:r>
            <a:r>
              <a:rPr lang="en-GB" sz="2400" dirty="0">
                <a:solidFill>
                  <a:srgbClr val="000000"/>
                </a:solidFill>
                <a:latin typeface="Times New Roman" panose="02020603050405020304" pitchFamily="18" charset="0"/>
              </a:rPr>
              <a:t> (a substance commonly used in peritoneal dialysis fluid) is broken down to maltose, which is reported as glucose with the (GDH-PQQ). </a:t>
            </a:r>
          </a:p>
        </p:txBody>
      </p:sp>
      <p:sp>
        <p:nvSpPr>
          <p:cNvPr id="7" name="文本框 1">
            <a:extLst>
              <a:ext uri="{FF2B5EF4-FFF2-40B4-BE49-F238E27FC236}">
                <a16:creationId xmlns:a16="http://schemas.microsoft.com/office/drawing/2014/main" id="{7F9B0A9B-A0C2-A9EC-DA42-D4D7926B952B}"/>
              </a:ext>
            </a:extLst>
          </p:cNvPr>
          <p:cNvSpPr txBox="1"/>
          <p:nvPr/>
        </p:nvSpPr>
        <p:spPr>
          <a:xfrm>
            <a:off x="154983" y="742138"/>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US" altLang="zh-CN" dirty="0">
                <a:solidFill>
                  <a:schemeClr val="tx1"/>
                </a:solidFill>
              </a:rPr>
              <a:t>Types of enzymes </a:t>
            </a:r>
            <a:r>
              <a:rPr lang="en-GB" sz="2800" dirty="0">
                <a:solidFill>
                  <a:srgbClr val="000000"/>
                </a:solidFill>
                <a:latin typeface="Times New Roman" panose="02020603050405020304" pitchFamily="18" charset="0"/>
              </a:rPr>
              <a:t>react with Glucose</a:t>
            </a:r>
            <a:endParaRPr lang="zh-CN" altLang="en-US" dirty="0">
              <a:solidFill>
                <a:schemeClr val="tx1"/>
              </a:solidFill>
            </a:endParaRPr>
          </a:p>
        </p:txBody>
      </p:sp>
      <p:sp>
        <p:nvSpPr>
          <p:cNvPr id="2" name="TextBox 1">
            <a:extLst>
              <a:ext uri="{FF2B5EF4-FFF2-40B4-BE49-F238E27FC236}">
                <a16:creationId xmlns:a16="http://schemas.microsoft.com/office/drawing/2014/main" id="{D4FEB9CA-ABB2-A24C-1696-62F140724EA1}"/>
              </a:ext>
            </a:extLst>
          </p:cNvPr>
          <p:cNvSpPr txBox="1"/>
          <p:nvPr/>
        </p:nvSpPr>
        <p:spPr>
          <a:xfrm>
            <a:off x="189310" y="186809"/>
            <a:ext cx="7430690" cy="523220"/>
          </a:xfrm>
          <a:prstGeom prst="rect">
            <a:avLst/>
          </a:prstGeom>
          <a:noFill/>
          <a:ln w="38100">
            <a:solidFill>
              <a:schemeClr val="accent1"/>
            </a:solidFill>
          </a:ln>
        </p:spPr>
        <p:txBody>
          <a:bodyPr wrap="square">
            <a:spAutoFit/>
          </a:bodyPr>
          <a:lstStyle/>
          <a:p>
            <a:r>
              <a:rPr lang="en-GB" sz="2800" dirty="0"/>
              <a:t>Self-monitoring Blood Glucose Devices (SMBG)</a:t>
            </a:r>
          </a:p>
        </p:txBody>
      </p:sp>
      <p:pic>
        <p:nvPicPr>
          <p:cNvPr id="4" name="Picture 3">
            <a:extLst>
              <a:ext uri="{FF2B5EF4-FFF2-40B4-BE49-F238E27FC236}">
                <a16:creationId xmlns:a16="http://schemas.microsoft.com/office/drawing/2014/main" id="{D26E0F6C-1EE2-56D9-275F-CF8CE34C5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E8F5C332-E735-CB70-7733-3B31AFCA2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5A9B9DB4-650F-FD6A-E656-3B17F2B2CE1F}"/>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692315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209009-04D2-76E1-0E9C-08C01FA1C59D}"/>
              </a:ext>
            </a:extLst>
          </p:cNvPr>
          <p:cNvSpPr txBox="1"/>
          <p:nvPr/>
        </p:nvSpPr>
        <p:spPr>
          <a:xfrm>
            <a:off x="154983" y="2682476"/>
            <a:ext cx="5145680" cy="4093428"/>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sz="2400" b="1" dirty="0">
                <a:solidFill>
                  <a:srgbClr val="000000"/>
                </a:solidFill>
                <a:latin typeface="Times New Roman" panose="02020603050405020304" pitchFamily="18" charset="0"/>
              </a:rPr>
              <a:t>GDH technique using nicotine adenine dinucleotide (</a:t>
            </a:r>
            <a:r>
              <a:rPr lang="en-GB" sz="2400" b="1" dirty="0">
                <a:solidFill>
                  <a:srgbClr val="C00000"/>
                </a:solidFill>
                <a:latin typeface="Times New Roman" panose="02020603050405020304" pitchFamily="18" charset="0"/>
              </a:rPr>
              <a:t>GDH-NAD</a:t>
            </a:r>
            <a:r>
              <a:rPr lang="en-GB" sz="2400" b="1" dirty="0">
                <a:solidFill>
                  <a:srgbClr val="000000"/>
                </a:solidFill>
                <a:latin typeface="Times New Roman" panose="02020603050405020304" pitchFamily="18" charset="0"/>
              </a:rPr>
              <a:t>): </a:t>
            </a:r>
            <a:r>
              <a:rPr lang="en-GB" sz="2400" dirty="0">
                <a:solidFill>
                  <a:srgbClr val="000000"/>
                </a:solidFill>
                <a:latin typeface="Times New Roman" panose="02020603050405020304" pitchFamily="18" charset="0"/>
              </a:rPr>
              <a:t> </a:t>
            </a:r>
          </a:p>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Like (GDH-FAD) enzyme that doesn’t interfere with non-glucose sugar</a:t>
            </a:r>
          </a:p>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(NAD) non-covalently attached to </a:t>
            </a:r>
            <a:r>
              <a:rPr lang="en-GB" sz="2400" b="0" i="0" dirty="0">
                <a:solidFill>
                  <a:srgbClr val="212121"/>
                </a:solidFill>
                <a:effectLst/>
                <a:latin typeface="BlinkMacSystemFont"/>
              </a:rPr>
              <a:t>carbon electrodes</a:t>
            </a:r>
            <a:r>
              <a:rPr lang="en-GB" sz="2400" dirty="0">
                <a:solidFill>
                  <a:srgbClr val="000000"/>
                </a:solidFill>
                <a:latin typeface="Times New Roman" panose="02020603050405020304" pitchFamily="18" charset="0"/>
              </a:rPr>
              <a:t> to form a composite that acts as an electronic biosensor, which complicates device fabrication.</a:t>
            </a:r>
          </a:p>
        </p:txBody>
      </p:sp>
      <p:sp>
        <p:nvSpPr>
          <p:cNvPr id="7" name="文本框 1">
            <a:extLst>
              <a:ext uri="{FF2B5EF4-FFF2-40B4-BE49-F238E27FC236}">
                <a16:creationId xmlns:a16="http://schemas.microsoft.com/office/drawing/2014/main" id="{7F9B0A9B-A0C2-A9EC-DA42-D4D7926B952B}"/>
              </a:ext>
            </a:extLst>
          </p:cNvPr>
          <p:cNvSpPr txBox="1"/>
          <p:nvPr/>
        </p:nvSpPr>
        <p:spPr>
          <a:xfrm>
            <a:off x="154983" y="742138"/>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US" altLang="zh-CN" dirty="0">
                <a:solidFill>
                  <a:schemeClr val="tx1"/>
                </a:solidFill>
              </a:rPr>
              <a:t>Types of enzymes </a:t>
            </a:r>
            <a:r>
              <a:rPr lang="en-GB" sz="2800" dirty="0">
                <a:solidFill>
                  <a:srgbClr val="000000"/>
                </a:solidFill>
                <a:latin typeface="Times New Roman" panose="02020603050405020304" pitchFamily="18" charset="0"/>
              </a:rPr>
              <a:t>react with Glucose</a:t>
            </a:r>
            <a:endParaRPr lang="zh-CN" altLang="en-US" dirty="0">
              <a:solidFill>
                <a:schemeClr val="tx1"/>
              </a:solidFill>
            </a:endParaRPr>
          </a:p>
        </p:txBody>
      </p:sp>
      <p:pic>
        <p:nvPicPr>
          <p:cNvPr id="2" name="图片 2">
            <a:extLst>
              <a:ext uri="{FF2B5EF4-FFF2-40B4-BE49-F238E27FC236}">
                <a16:creationId xmlns:a16="http://schemas.microsoft.com/office/drawing/2014/main" id="{11CBE62C-FA26-7439-26F5-B3672E493B3F}"/>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47658" y="2145058"/>
            <a:ext cx="6530007" cy="4595560"/>
          </a:xfrm>
          <a:prstGeom prst="rect">
            <a:avLst/>
          </a:prstGeom>
        </p:spPr>
      </p:pic>
      <p:sp>
        <p:nvSpPr>
          <p:cNvPr id="3" name="TextBox 2">
            <a:extLst>
              <a:ext uri="{FF2B5EF4-FFF2-40B4-BE49-F238E27FC236}">
                <a16:creationId xmlns:a16="http://schemas.microsoft.com/office/drawing/2014/main" id="{0A7CDAC2-2F17-60DA-81BA-5B85953A8ED3}"/>
              </a:ext>
            </a:extLst>
          </p:cNvPr>
          <p:cNvSpPr txBox="1"/>
          <p:nvPr/>
        </p:nvSpPr>
        <p:spPr>
          <a:xfrm>
            <a:off x="154983" y="1274321"/>
            <a:ext cx="11622682" cy="830997"/>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sz="2400" b="1" dirty="0">
                <a:solidFill>
                  <a:srgbClr val="000000"/>
                </a:solidFill>
                <a:latin typeface="Times New Roman" panose="02020603050405020304" pitchFamily="18" charset="0"/>
              </a:rPr>
              <a:t>Flavin adenine dinucleotide-glucose Dehydrogenase (</a:t>
            </a:r>
            <a:r>
              <a:rPr lang="en-GB" sz="2400" b="1" dirty="0">
                <a:solidFill>
                  <a:srgbClr val="C00000"/>
                </a:solidFill>
                <a:latin typeface="Times New Roman" panose="02020603050405020304" pitchFamily="18" charset="0"/>
              </a:rPr>
              <a:t>GDH-FAD</a:t>
            </a:r>
            <a:r>
              <a:rPr lang="en-GB" sz="2400" b="1" dirty="0">
                <a:solidFill>
                  <a:srgbClr val="000000"/>
                </a:solidFill>
                <a:latin typeface="Times New Roman" panose="02020603050405020304" pitchFamily="18" charset="0"/>
              </a:rPr>
              <a:t>): </a:t>
            </a:r>
            <a:r>
              <a:rPr lang="en-GB" sz="2400" dirty="0">
                <a:solidFill>
                  <a:srgbClr val="000000"/>
                </a:solidFill>
                <a:latin typeface="Times New Roman" panose="02020603050405020304" pitchFamily="18" charset="0"/>
              </a:rPr>
              <a:t>oxygen-independent enzyme that doesn’t interfere with non-glucose sugar. </a:t>
            </a:r>
          </a:p>
        </p:txBody>
      </p:sp>
      <p:sp>
        <p:nvSpPr>
          <p:cNvPr id="4" name="TextBox 3">
            <a:extLst>
              <a:ext uri="{FF2B5EF4-FFF2-40B4-BE49-F238E27FC236}">
                <a16:creationId xmlns:a16="http://schemas.microsoft.com/office/drawing/2014/main" id="{690D2341-7974-D3D8-2B27-7A31B582C964}"/>
              </a:ext>
            </a:extLst>
          </p:cNvPr>
          <p:cNvSpPr txBox="1"/>
          <p:nvPr/>
        </p:nvSpPr>
        <p:spPr>
          <a:xfrm>
            <a:off x="189310" y="186809"/>
            <a:ext cx="7430690" cy="523220"/>
          </a:xfrm>
          <a:prstGeom prst="rect">
            <a:avLst/>
          </a:prstGeom>
          <a:noFill/>
          <a:ln w="38100">
            <a:solidFill>
              <a:schemeClr val="accent1"/>
            </a:solidFill>
          </a:ln>
        </p:spPr>
        <p:txBody>
          <a:bodyPr wrap="square">
            <a:spAutoFit/>
          </a:bodyPr>
          <a:lstStyle/>
          <a:p>
            <a:r>
              <a:rPr lang="en-GB" sz="2800" dirty="0"/>
              <a:t>Self-monitoring Blood Glucose Devices (SMBG)</a:t>
            </a:r>
          </a:p>
        </p:txBody>
      </p:sp>
      <p:pic>
        <p:nvPicPr>
          <p:cNvPr id="6" name="Picture 5">
            <a:extLst>
              <a:ext uri="{FF2B5EF4-FFF2-40B4-BE49-F238E27FC236}">
                <a16:creationId xmlns:a16="http://schemas.microsoft.com/office/drawing/2014/main" id="{D36A803C-D1BD-B2C7-0FAB-C42834342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763" y="0"/>
            <a:ext cx="1329927" cy="1329927"/>
          </a:xfrm>
          <a:prstGeom prst="rect">
            <a:avLst/>
          </a:prstGeom>
        </p:spPr>
      </p:pic>
      <p:pic>
        <p:nvPicPr>
          <p:cNvPr id="8" name="Picture 7">
            <a:extLst>
              <a:ext uri="{FF2B5EF4-FFF2-40B4-BE49-F238E27FC236}">
                <a16:creationId xmlns:a16="http://schemas.microsoft.com/office/drawing/2014/main" id="{BCA70F6B-F44D-2E80-9545-6D5DB49A56DA}"/>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8660055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a:extLst>
              <a:ext uri="{FF2B5EF4-FFF2-40B4-BE49-F238E27FC236}">
                <a16:creationId xmlns:a16="http://schemas.microsoft.com/office/drawing/2014/main" id="{7F9B0A9B-A0C2-A9EC-DA42-D4D7926B952B}"/>
              </a:ext>
            </a:extLst>
          </p:cNvPr>
          <p:cNvSpPr txBox="1"/>
          <p:nvPr/>
        </p:nvSpPr>
        <p:spPr>
          <a:xfrm>
            <a:off x="154983" y="742138"/>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US" altLang="zh-CN" dirty="0">
                <a:solidFill>
                  <a:schemeClr val="tx1"/>
                </a:solidFill>
              </a:rPr>
              <a:t>Types of enzymes </a:t>
            </a:r>
            <a:r>
              <a:rPr lang="en-GB" sz="2800" dirty="0">
                <a:solidFill>
                  <a:srgbClr val="000000"/>
                </a:solidFill>
                <a:latin typeface="Times New Roman" panose="02020603050405020304" pitchFamily="18" charset="0"/>
              </a:rPr>
              <a:t>react with Glucose</a:t>
            </a:r>
            <a:endParaRPr lang="zh-CN" altLang="en-US" dirty="0">
              <a:solidFill>
                <a:schemeClr val="tx1"/>
              </a:solidFill>
            </a:endParaRPr>
          </a:p>
        </p:txBody>
      </p:sp>
      <p:graphicFrame>
        <p:nvGraphicFramePr>
          <p:cNvPr id="2" name="Table 2">
            <a:extLst>
              <a:ext uri="{FF2B5EF4-FFF2-40B4-BE49-F238E27FC236}">
                <a16:creationId xmlns:a16="http://schemas.microsoft.com/office/drawing/2014/main" id="{FA8BAAEC-7FAF-BF8C-D4CD-AAB5F0186001}"/>
              </a:ext>
            </a:extLst>
          </p:cNvPr>
          <p:cNvGraphicFramePr>
            <a:graphicFrameLocks noGrp="1"/>
          </p:cNvGraphicFramePr>
          <p:nvPr>
            <p:extLst>
              <p:ext uri="{D42A27DB-BD31-4B8C-83A1-F6EECF244321}">
                <p14:modId xmlns:p14="http://schemas.microsoft.com/office/powerpoint/2010/main" val="3853492848"/>
              </p:ext>
            </p:extLst>
          </p:nvPr>
        </p:nvGraphicFramePr>
        <p:xfrm>
          <a:off x="559594" y="1366893"/>
          <a:ext cx="11072812" cy="5176786"/>
        </p:xfrm>
        <a:graphic>
          <a:graphicData uri="http://schemas.openxmlformats.org/drawingml/2006/table">
            <a:tbl>
              <a:tblPr firstRow="1" bandRow="1">
                <a:tableStyleId>{7DF18680-E054-41AD-8BC1-D1AEF772440D}</a:tableStyleId>
              </a:tblPr>
              <a:tblGrid>
                <a:gridCol w="3557589">
                  <a:extLst>
                    <a:ext uri="{9D8B030D-6E8A-4147-A177-3AD203B41FA5}">
                      <a16:colId xmlns:a16="http://schemas.microsoft.com/office/drawing/2014/main" val="4140665255"/>
                    </a:ext>
                  </a:extLst>
                </a:gridCol>
                <a:gridCol w="2443162">
                  <a:extLst>
                    <a:ext uri="{9D8B030D-6E8A-4147-A177-3AD203B41FA5}">
                      <a16:colId xmlns:a16="http://schemas.microsoft.com/office/drawing/2014/main" val="4069125193"/>
                    </a:ext>
                  </a:extLst>
                </a:gridCol>
                <a:gridCol w="2303858">
                  <a:extLst>
                    <a:ext uri="{9D8B030D-6E8A-4147-A177-3AD203B41FA5}">
                      <a16:colId xmlns:a16="http://schemas.microsoft.com/office/drawing/2014/main" val="983912510"/>
                    </a:ext>
                  </a:extLst>
                </a:gridCol>
                <a:gridCol w="2768203">
                  <a:extLst>
                    <a:ext uri="{9D8B030D-6E8A-4147-A177-3AD203B41FA5}">
                      <a16:colId xmlns:a16="http://schemas.microsoft.com/office/drawing/2014/main" val="2226060733"/>
                    </a:ext>
                  </a:extLst>
                </a:gridCol>
              </a:tblGrid>
              <a:tr h="833044">
                <a:tc>
                  <a:txBody>
                    <a:bodyPr/>
                    <a:lstStyle/>
                    <a:p>
                      <a:pPr algn="ctr"/>
                      <a:r>
                        <a:rPr lang="en-GB" sz="2000" b="1" u="none" strike="noStrike" kern="1200" baseline="0" dirty="0">
                          <a:solidFill>
                            <a:schemeClr val="lt1"/>
                          </a:solidFill>
                        </a:rPr>
                        <a:t>Glucose Monitor Brand</a:t>
                      </a:r>
                      <a:endParaRPr lang="en-GB" sz="2000" dirty="0"/>
                    </a:p>
                  </a:txBody>
                  <a:tcPr anchor="ctr"/>
                </a:tc>
                <a:tc>
                  <a:txBody>
                    <a:bodyPr/>
                    <a:lstStyle/>
                    <a:p>
                      <a:pPr algn="ctr"/>
                      <a:r>
                        <a:rPr lang="en-GB" sz="2000" b="1" u="none" strike="noStrike" kern="1200" baseline="0" dirty="0">
                          <a:solidFill>
                            <a:schemeClr val="lt1"/>
                          </a:solidFill>
                        </a:rPr>
                        <a:t>(Glucose-specific)</a:t>
                      </a:r>
                      <a:endParaRPr lang="en-GB" sz="2000" dirty="0"/>
                    </a:p>
                  </a:txBody>
                  <a:tcPr anchor="ctr"/>
                </a:tc>
                <a:tc>
                  <a:txBody>
                    <a:bodyPr/>
                    <a:lstStyle/>
                    <a:p>
                      <a:pPr algn="ctr"/>
                      <a:r>
                        <a:rPr lang="en-GB" sz="2000" dirty="0"/>
                        <a:t>Enzyme Type</a:t>
                      </a:r>
                    </a:p>
                  </a:txBody>
                  <a:tcPr anchor="ctr"/>
                </a:tc>
                <a:tc>
                  <a:txBody>
                    <a:bodyPr/>
                    <a:lstStyle/>
                    <a:p>
                      <a:pPr algn="ctr"/>
                      <a:r>
                        <a:rPr lang="en-GB" sz="2000" b="1" u="none" strike="noStrike" kern="1200" baseline="0" dirty="0">
                          <a:solidFill>
                            <a:schemeClr val="lt1"/>
                          </a:solidFill>
                        </a:rPr>
                        <a:t>Manufacturer</a:t>
                      </a:r>
                      <a:endParaRPr lang="en-GB" sz="2000" dirty="0"/>
                    </a:p>
                  </a:txBody>
                  <a:tcPr anchor="ctr"/>
                </a:tc>
                <a:extLst>
                  <a:ext uri="{0D108BD9-81ED-4DB2-BD59-A6C34878D82A}">
                    <a16:rowId xmlns:a16="http://schemas.microsoft.com/office/drawing/2014/main" val="1727325831"/>
                  </a:ext>
                </a:extLst>
              </a:tr>
              <a:tr h="48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OneTouch Ultra</a:t>
                      </a:r>
                    </a:p>
                  </a:txBody>
                  <a:tcPr/>
                </a:tc>
                <a:tc>
                  <a:txBody>
                    <a:bodyPr/>
                    <a:lstStyle/>
                    <a:p>
                      <a:r>
                        <a:rPr kumimoji="0" lang="en-US" sz="1800" b="1" u="none" strike="noStrike" kern="1200" cap="none" spc="0" normalizeH="0" baseline="0" noProof="0" dirty="0">
                          <a:ln>
                            <a:noFill/>
                          </a:ln>
                          <a:solidFill>
                            <a:prstClr val="black"/>
                          </a:solidFill>
                          <a:effectLst/>
                          <a:uLnTx/>
                          <a:uFillTx/>
                        </a:rPr>
                        <a:t>Yes</a:t>
                      </a:r>
                      <a:endParaRPr lang="en-GB" b="1" dirty="0"/>
                    </a:p>
                  </a:txBody>
                  <a:tcPr/>
                </a:tc>
                <a:tc>
                  <a:txBody>
                    <a:bodyPr/>
                    <a:lstStyle/>
                    <a:p>
                      <a:r>
                        <a:rPr lang="en-GB" sz="1800" b="1" kern="1200" dirty="0">
                          <a:solidFill>
                            <a:schemeClr val="dk1"/>
                          </a:solidFill>
                        </a:rPr>
                        <a:t>GOD</a:t>
                      </a:r>
                      <a:endParaRPr lang="en-GB" sz="1800" b="1" kern="1200" dirty="0">
                        <a:solidFill>
                          <a:schemeClr val="dk1"/>
                        </a:solidFill>
                        <a:latin typeface="+mn-lt"/>
                        <a:ea typeface="+mn-ea"/>
                        <a:cs typeface="+mn-cs"/>
                      </a:endParaRPr>
                    </a:p>
                  </a:txBody>
                  <a:tcPr/>
                </a:tc>
                <a:tc>
                  <a:txBody>
                    <a:bodyPr/>
                    <a:lstStyle/>
                    <a:p>
                      <a:r>
                        <a:rPr lang="en-GB" b="1" dirty="0" err="1"/>
                        <a:t>Lifescan</a:t>
                      </a:r>
                      <a:r>
                        <a:rPr lang="en-GB" b="1" dirty="0"/>
                        <a:t>, Inc.</a:t>
                      </a:r>
                    </a:p>
                  </a:txBody>
                  <a:tcPr/>
                </a:tc>
                <a:extLst>
                  <a:ext uri="{0D108BD9-81ED-4DB2-BD59-A6C34878D82A}">
                    <a16:rowId xmlns:a16="http://schemas.microsoft.com/office/drawing/2014/main" val="2848453769"/>
                  </a:ext>
                </a:extLst>
              </a:tr>
              <a:tr h="48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OneTouch Select</a:t>
                      </a:r>
                    </a:p>
                  </a:txBody>
                  <a:tcPr/>
                </a:tc>
                <a:tc>
                  <a:txBody>
                    <a:bodyPr/>
                    <a:lstStyle/>
                    <a:p>
                      <a:r>
                        <a:rPr kumimoji="0" lang="en-US" sz="1800" b="1" u="none" strike="noStrike" kern="1200" cap="none" spc="0" normalizeH="0" baseline="0" noProof="0" dirty="0">
                          <a:ln>
                            <a:noFill/>
                          </a:ln>
                          <a:solidFill>
                            <a:prstClr val="black"/>
                          </a:solidFill>
                          <a:effectLst/>
                          <a:uLnTx/>
                          <a:uFillTx/>
                        </a:rPr>
                        <a:t>Yes</a:t>
                      </a:r>
                      <a:endParaRPr lang="en-GB" b="1" dirty="0"/>
                    </a:p>
                  </a:txBody>
                  <a:tcPr/>
                </a:tc>
                <a:tc>
                  <a:txBody>
                    <a:bodyPr/>
                    <a:lstStyle/>
                    <a:p>
                      <a:r>
                        <a:rPr lang="en-GB" sz="1800" b="1" kern="1200" dirty="0">
                          <a:solidFill>
                            <a:schemeClr val="dk1"/>
                          </a:solidFill>
                        </a:rPr>
                        <a:t>GOD</a:t>
                      </a:r>
                      <a:endParaRPr lang="en-GB" sz="1800" b="1" kern="1200" dirty="0">
                        <a:solidFill>
                          <a:schemeClr val="dk1"/>
                        </a:solidFill>
                        <a:latin typeface="+mn-lt"/>
                        <a:ea typeface="+mn-ea"/>
                        <a:cs typeface="+mn-cs"/>
                      </a:endParaRPr>
                    </a:p>
                  </a:txBody>
                  <a:tcPr/>
                </a:tc>
                <a:tc>
                  <a:txBody>
                    <a:bodyPr/>
                    <a:lstStyle/>
                    <a:p>
                      <a:r>
                        <a:rPr lang="en-GB" b="1" dirty="0" err="1"/>
                        <a:t>Lifescan</a:t>
                      </a:r>
                      <a:r>
                        <a:rPr lang="en-GB" b="1" dirty="0"/>
                        <a:t>, Inc.</a:t>
                      </a:r>
                    </a:p>
                  </a:txBody>
                  <a:tcPr/>
                </a:tc>
                <a:extLst>
                  <a:ext uri="{0D108BD9-81ED-4DB2-BD59-A6C34878D82A}">
                    <a16:rowId xmlns:a16="http://schemas.microsoft.com/office/drawing/2014/main" val="3085232544"/>
                  </a:ext>
                </a:extLst>
              </a:tr>
              <a:tr h="482638">
                <a:tc>
                  <a:txBody>
                    <a:bodyPr/>
                    <a:lstStyle/>
                    <a:p>
                      <a:r>
                        <a:rPr lang="en-US" b="1" dirty="0" err="1"/>
                        <a:t>OnCall</a:t>
                      </a:r>
                      <a:r>
                        <a:rPr lang="en-US" b="1" dirty="0"/>
                        <a:t> </a:t>
                      </a:r>
                      <a:endParaRPr lang="en-GB" b="1" dirty="0"/>
                    </a:p>
                  </a:txBody>
                  <a:tcPr/>
                </a:tc>
                <a:tc>
                  <a:txBody>
                    <a:bodyPr/>
                    <a:lstStyle/>
                    <a:p>
                      <a:r>
                        <a:rPr kumimoji="0" lang="en-US" sz="1800" b="1" u="none" strike="noStrike" kern="1200" cap="none" spc="0" normalizeH="0" baseline="0" noProof="0" dirty="0">
                          <a:ln>
                            <a:noFill/>
                          </a:ln>
                          <a:solidFill>
                            <a:prstClr val="black"/>
                          </a:solidFill>
                          <a:effectLst/>
                          <a:uLnTx/>
                          <a:uFillTx/>
                        </a:rPr>
                        <a:t>Yes</a:t>
                      </a:r>
                      <a:endParaRPr lang="en-GB" b="1" dirty="0"/>
                    </a:p>
                  </a:txBody>
                  <a:tcPr/>
                </a:tc>
                <a:tc>
                  <a:txBody>
                    <a:bodyPr/>
                    <a:lstStyle/>
                    <a:p>
                      <a:r>
                        <a:rPr lang="en-GB" sz="1800" b="1" kern="1200" dirty="0">
                          <a:solidFill>
                            <a:schemeClr val="dk1"/>
                          </a:solidFill>
                        </a:rPr>
                        <a:t>GOD</a:t>
                      </a:r>
                      <a:endParaRPr lang="en-GB" sz="1800" b="1" kern="1200" dirty="0">
                        <a:solidFill>
                          <a:schemeClr val="dk1"/>
                        </a:solidFill>
                        <a:latin typeface="+mn-lt"/>
                        <a:ea typeface="+mn-ea"/>
                        <a:cs typeface="+mn-cs"/>
                      </a:endParaRPr>
                    </a:p>
                  </a:txBody>
                  <a:tcPr/>
                </a:tc>
                <a:tc>
                  <a:txBody>
                    <a:bodyPr/>
                    <a:lstStyle/>
                    <a:p>
                      <a:r>
                        <a:rPr lang="en-GB" b="1" dirty="0"/>
                        <a:t>ACON LABS INC.</a:t>
                      </a:r>
                    </a:p>
                  </a:txBody>
                  <a:tcPr/>
                </a:tc>
                <a:extLst>
                  <a:ext uri="{0D108BD9-81ED-4DB2-BD59-A6C34878D82A}">
                    <a16:rowId xmlns:a16="http://schemas.microsoft.com/office/drawing/2014/main" val="1772311937"/>
                  </a:ext>
                </a:extLst>
              </a:tr>
              <a:tr h="48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Accu-Chek Go</a:t>
                      </a:r>
                    </a:p>
                  </a:txBody>
                  <a:tcPr/>
                </a:tc>
                <a:tc>
                  <a:txBody>
                    <a:bodyPr/>
                    <a:lstStyle/>
                    <a:p>
                      <a:r>
                        <a:rPr kumimoji="0" lang="en-US" sz="1800" b="1" u="none" strike="noStrike" kern="1200" cap="none" spc="0" normalizeH="0" baseline="0" noProof="0" dirty="0">
                          <a:ln>
                            <a:noFill/>
                          </a:ln>
                          <a:solidFill>
                            <a:prstClr val="black"/>
                          </a:solidFill>
                          <a:effectLst/>
                          <a:uLnTx/>
                          <a:uFillTx/>
                        </a:rPr>
                        <a:t>No</a:t>
                      </a:r>
                      <a:endParaRPr lang="en-GB" b="1" dirty="0"/>
                    </a:p>
                  </a:txBody>
                  <a:tcPr/>
                </a:tc>
                <a:tc>
                  <a:txBody>
                    <a:bodyPr/>
                    <a:lstStyle/>
                    <a:p>
                      <a:r>
                        <a:rPr lang="en-GB" sz="1800" b="1" kern="1200" dirty="0">
                          <a:solidFill>
                            <a:schemeClr val="dk1"/>
                          </a:solidFill>
                        </a:rPr>
                        <a:t>GDH-PQQ</a:t>
                      </a:r>
                      <a:endParaRPr lang="en-GB" sz="1800" b="1" kern="1200" dirty="0">
                        <a:solidFill>
                          <a:schemeClr val="dk1"/>
                        </a:solidFill>
                        <a:latin typeface="+mn-lt"/>
                        <a:ea typeface="+mn-ea"/>
                        <a:cs typeface="+mn-cs"/>
                      </a:endParaRPr>
                    </a:p>
                  </a:txBody>
                  <a:tcPr/>
                </a:tc>
                <a:tc>
                  <a:txBody>
                    <a:bodyPr/>
                    <a:lstStyle/>
                    <a:p>
                      <a:r>
                        <a:rPr lang="en-GB" sz="1800" b="1" kern="1200" dirty="0">
                          <a:solidFill>
                            <a:schemeClr val="dk1"/>
                          </a:solidFill>
                        </a:rPr>
                        <a:t>Roche Diagnostics</a:t>
                      </a:r>
                      <a:endParaRPr lang="en-GB" sz="1800" b="1" kern="1200" dirty="0">
                        <a:solidFill>
                          <a:schemeClr val="dk1"/>
                        </a:solidFill>
                        <a:latin typeface="+mn-lt"/>
                        <a:ea typeface="+mn-ea"/>
                        <a:cs typeface="+mn-cs"/>
                      </a:endParaRPr>
                    </a:p>
                  </a:txBody>
                  <a:tcPr/>
                </a:tc>
                <a:extLst>
                  <a:ext uri="{0D108BD9-81ED-4DB2-BD59-A6C34878D82A}">
                    <a16:rowId xmlns:a16="http://schemas.microsoft.com/office/drawing/2014/main" val="4135069386"/>
                  </a:ext>
                </a:extLst>
              </a:tr>
              <a:tr h="48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Accu-Chek Performa</a:t>
                      </a:r>
                    </a:p>
                  </a:txBody>
                  <a:tcPr/>
                </a:tc>
                <a:tc>
                  <a:txBody>
                    <a:bodyPr/>
                    <a:lstStyle/>
                    <a:p>
                      <a:r>
                        <a:rPr kumimoji="0" lang="en-US" sz="1800" b="1" u="none" strike="noStrike" kern="1200" cap="none" spc="0" normalizeH="0" baseline="0" noProof="0" dirty="0">
                          <a:ln>
                            <a:noFill/>
                          </a:ln>
                          <a:solidFill>
                            <a:prstClr val="black"/>
                          </a:solidFill>
                          <a:effectLst/>
                          <a:uLnTx/>
                          <a:uFillTx/>
                        </a:rPr>
                        <a:t>No</a:t>
                      </a:r>
                      <a:endParaRPr lang="en-GB" b="1" dirty="0"/>
                    </a:p>
                  </a:txBody>
                  <a:tcPr/>
                </a:tc>
                <a:tc>
                  <a:txBody>
                    <a:bodyPr/>
                    <a:lstStyle/>
                    <a:p>
                      <a:r>
                        <a:rPr lang="en-GB" sz="1800" b="1" kern="1200" dirty="0">
                          <a:solidFill>
                            <a:schemeClr val="dk1"/>
                          </a:solidFill>
                        </a:rPr>
                        <a:t>GDH-PQQ</a:t>
                      </a:r>
                      <a:endParaRPr lang="en-GB" sz="1800" b="1" kern="1200" dirty="0">
                        <a:solidFill>
                          <a:schemeClr val="dk1"/>
                        </a:solidFill>
                        <a:latin typeface="+mn-lt"/>
                        <a:ea typeface="+mn-ea"/>
                        <a:cs typeface="+mn-cs"/>
                      </a:endParaRPr>
                    </a:p>
                  </a:txBody>
                  <a:tcPr/>
                </a:tc>
                <a:tc>
                  <a:txBody>
                    <a:bodyPr/>
                    <a:lstStyle/>
                    <a:p>
                      <a:r>
                        <a:rPr lang="en-GB" sz="1800" b="1" kern="1200" dirty="0">
                          <a:solidFill>
                            <a:schemeClr val="dk1"/>
                          </a:solidFill>
                        </a:rPr>
                        <a:t>Roche Diagnostics</a:t>
                      </a:r>
                      <a:endParaRPr lang="en-GB" sz="1800" b="1" kern="1200" dirty="0">
                        <a:solidFill>
                          <a:schemeClr val="dk1"/>
                        </a:solidFill>
                        <a:latin typeface="+mn-lt"/>
                        <a:ea typeface="+mn-ea"/>
                        <a:cs typeface="+mn-cs"/>
                      </a:endParaRPr>
                    </a:p>
                  </a:txBody>
                  <a:tcPr/>
                </a:tc>
                <a:extLst>
                  <a:ext uri="{0D108BD9-81ED-4DB2-BD59-A6C34878D82A}">
                    <a16:rowId xmlns:a16="http://schemas.microsoft.com/office/drawing/2014/main" val="3893105218"/>
                  </a:ext>
                </a:extLst>
              </a:tr>
              <a:tr h="482638">
                <a:tc>
                  <a:txBody>
                    <a:bodyPr/>
                    <a:lstStyle/>
                    <a:p>
                      <a:r>
                        <a:rPr lang="en-GB" b="1" dirty="0"/>
                        <a:t>Accu-Chek Aviva 4</a:t>
                      </a:r>
                    </a:p>
                  </a:txBody>
                  <a:tcPr/>
                </a:tc>
                <a:tc>
                  <a:txBody>
                    <a:bodyPr/>
                    <a:lstStyle/>
                    <a:p>
                      <a:r>
                        <a:rPr lang="en-US" b="1" dirty="0"/>
                        <a:t>No</a:t>
                      </a:r>
                    </a:p>
                  </a:txBody>
                  <a:tcPr/>
                </a:tc>
                <a:tc>
                  <a:txBody>
                    <a:bodyPr/>
                    <a:lstStyle/>
                    <a:p>
                      <a:r>
                        <a:rPr lang="en-GB" sz="1800" b="1" kern="1200" dirty="0">
                          <a:solidFill>
                            <a:schemeClr val="dk1"/>
                          </a:solidFill>
                        </a:rPr>
                        <a:t>GDH-PQQ</a:t>
                      </a:r>
                      <a:endParaRPr lang="en-GB" sz="1800" b="1" kern="1200" dirty="0">
                        <a:solidFill>
                          <a:schemeClr val="dk1"/>
                        </a:solidFill>
                        <a:latin typeface="+mn-lt"/>
                        <a:ea typeface="+mn-ea"/>
                        <a:cs typeface="+mn-cs"/>
                      </a:endParaRPr>
                    </a:p>
                  </a:txBody>
                  <a:tcPr/>
                </a:tc>
                <a:tc>
                  <a:txBody>
                    <a:bodyPr/>
                    <a:lstStyle/>
                    <a:p>
                      <a:r>
                        <a:rPr lang="en-GB" sz="1800" b="1" kern="1200" dirty="0">
                          <a:solidFill>
                            <a:schemeClr val="dk1"/>
                          </a:solidFill>
                        </a:rPr>
                        <a:t>Roche Diagnostics</a:t>
                      </a:r>
                      <a:endParaRPr lang="en-GB" sz="1800" b="1" kern="1200" dirty="0">
                        <a:solidFill>
                          <a:schemeClr val="dk1"/>
                        </a:solidFill>
                        <a:latin typeface="+mn-lt"/>
                        <a:ea typeface="+mn-ea"/>
                        <a:cs typeface="+mn-cs"/>
                      </a:endParaRPr>
                    </a:p>
                  </a:txBody>
                  <a:tcPr/>
                </a:tc>
                <a:extLst>
                  <a:ext uri="{0D108BD9-81ED-4DB2-BD59-A6C34878D82A}">
                    <a16:rowId xmlns:a16="http://schemas.microsoft.com/office/drawing/2014/main" val="3004076341"/>
                  </a:ext>
                </a:extLst>
              </a:tr>
              <a:tr h="48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FreeStyle Lite</a:t>
                      </a:r>
                    </a:p>
                  </a:txBody>
                  <a:tcPr/>
                </a:tc>
                <a:tc>
                  <a:txBody>
                    <a:bodyPr/>
                    <a:lstStyle/>
                    <a:p>
                      <a:r>
                        <a:rPr kumimoji="0" lang="en-US" sz="1800" b="1" u="none" strike="noStrike" kern="1200" cap="none" spc="0" normalizeH="0" baseline="0" noProof="0" dirty="0">
                          <a:ln>
                            <a:noFill/>
                          </a:ln>
                          <a:solidFill>
                            <a:prstClr val="black"/>
                          </a:solidFill>
                          <a:effectLst/>
                          <a:uLnTx/>
                          <a:uFillTx/>
                        </a:rPr>
                        <a:t>Yes</a:t>
                      </a:r>
                      <a:endParaRPr lang="en-GB"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prstClr val="black"/>
                          </a:solidFill>
                          <a:effectLst/>
                          <a:uLnTx/>
                          <a:uFillTx/>
                        </a:rPr>
                        <a:t>GDH-NAD</a:t>
                      </a:r>
                      <a:endParaRPr kumimoji="0" lang="en-GB" sz="1800" b="1" i="0" u="none" strike="noStrike" kern="1200" cap="none" spc="0" normalizeH="0" baseline="0" noProof="0" dirty="0">
                        <a:ln>
                          <a:noFill/>
                        </a:ln>
                        <a:solidFill>
                          <a:prstClr val="black"/>
                        </a:solidFill>
                        <a:effectLst/>
                        <a:uLnTx/>
                        <a:uFillTx/>
                        <a:latin typeface="Arial"/>
                        <a:ea typeface="微软雅黑"/>
                        <a:cs typeface="+mn-cs"/>
                      </a:endParaRPr>
                    </a:p>
                  </a:txBody>
                  <a:tcPr/>
                </a:tc>
                <a:tc>
                  <a:txBody>
                    <a:bodyPr/>
                    <a:lstStyle/>
                    <a:p>
                      <a:r>
                        <a:rPr lang="en-US" b="1" dirty="0"/>
                        <a:t>Abbott</a:t>
                      </a:r>
                    </a:p>
                  </a:txBody>
                  <a:tcPr/>
                </a:tc>
                <a:extLst>
                  <a:ext uri="{0D108BD9-81ED-4DB2-BD59-A6C34878D82A}">
                    <a16:rowId xmlns:a16="http://schemas.microsoft.com/office/drawing/2014/main" val="617186013"/>
                  </a:ext>
                </a:extLst>
              </a:tr>
              <a:tr h="48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FreeStyle </a:t>
                      </a:r>
                      <a:r>
                        <a:rPr lang="en-GB" b="1" dirty="0" err="1"/>
                        <a:t>Optium</a:t>
                      </a:r>
                      <a:endParaRPr lang="en-GB" b="1" dirty="0"/>
                    </a:p>
                  </a:txBody>
                  <a:tcPr/>
                </a:tc>
                <a:tc>
                  <a:txBody>
                    <a:bodyPr/>
                    <a:lstStyle/>
                    <a:p>
                      <a:r>
                        <a:rPr kumimoji="0" lang="en-US" sz="1800" b="1" u="none" strike="noStrike" kern="1200" cap="none" spc="0" normalizeH="0" baseline="0" noProof="0" dirty="0">
                          <a:ln>
                            <a:noFill/>
                          </a:ln>
                          <a:solidFill>
                            <a:prstClr val="black"/>
                          </a:solidFill>
                          <a:effectLst/>
                          <a:uLnTx/>
                          <a:uFillTx/>
                        </a:rPr>
                        <a:t>Yes</a:t>
                      </a:r>
                      <a:endParaRPr lang="en-GB"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prstClr val="black"/>
                          </a:solidFill>
                          <a:effectLst/>
                          <a:uLnTx/>
                          <a:uFillTx/>
                        </a:rPr>
                        <a:t>GDH-NAD</a:t>
                      </a:r>
                      <a:endParaRPr kumimoji="0" lang="en-GB" sz="1800" b="1" i="0" u="none" strike="noStrike" kern="1200" cap="none" spc="0" normalizeH="0" baseline="0" noProof="0" dirty="0">
                        <a:ln>
                          <a:noFill/>
                        </a:ln>
                        <a:solidFill>
                          <a:prstClr val="black"/>
                        </a:solidFill>
                        <a:effectLst/>
                        <a:uLnTx/>
                        <a:uFillTx/>
                        <a:latin typeface="Arial"/>
                        <a:ea typeface="微软雅黑"/>
                        <a:cs typeface="+mn-cs"/>
                      </a:endParaRPr>
                    </a:p>
                  </a:txBody>
                  <a:tcPr/>
                </a:tc>
                <a:tc>
                  <a:txBody>
                    <a:bodyPr/>
                    <a:lstStyle/>
                    <a:p>
                      <a:r>
                        <a:rPr lang="en-US" b="1" dirty="0"/>
                        <a:t>Abbott</a:t>
                      </a:r>
                      <a:endParaRPr lang="en-GB" b="1" dirty="0"/>
                    </a:p>
                  </a:txBody>
                  <a:tcPr/>
                </a:tc>
                <a:extLst>
                  <a:ext uri="{0D108BD9-81ED-4DB2-BD59-A6C34878D82A}">
                    <a16:rowId xmlns:a16="http://schemas.microsoft.com/office/drawing/2014/main" val="1078036037"/>
                  </a:ext>
                </a:extLst>
              </a:tr>
              <a:tr h="482638">
                <a:tc>
                  <a:txBody>
                    <a:bodyPr/>
                    <a:lstStyle/>
                    <a:p>
                      <a:r>
                        <a:rPr lang="en-GB" b="1" dirty="0"/>
                        <a:t>Contour</a:t>
                      </a:r>
                    </a:p>
                  </a:txBody>
                  <a:tcPr/>
                </a:tc>
                <a:tc>
                  <a:txBody>
                    <a:bodyPr/>
                    <a:lstStyle/>
                    <a:p>
                      <a:r>
                        <a:rPr kumimoji="0" lang="en-US" sz="1800" b="1" u="none" strike="noStrike" kern="1200" cap="none" spc="0" normalizeH="0" baseline="0" noProof="0" dirty="0">
                          <a:ln>
                            <a:noFill/>
                          </a:ln>
                          <a:solidFill>
                            <a:prstClr val="black"/>
                          </a:solidFill>
                          <a:effectLst/>
                          <a:uLnTx/>
                          <a:uFillTx/>
                        </a:rPr>
                        <a:t>Yes</a:t>
                      </a:r>
                      <a:endParaRPr lang="en-GB" b="1" dirty="0"/>
                    </a:p>
                  </a:txBody>
                  <a:tcPr/>
                </a:tc>
                <a:tc>
                  <a:txBody>
                    <a:bodyPr/>
                    <a:lstStyle/>
                    <a:p>
                      <a:r>
                        <a:rPr lang="en-GB" sz="1800" b="1" kern="1200" dirty="0">
                          <a:solidFill>
                            <a:schemeClr val="dk1"/>
                          </a:solidFill>
                        </a:rPr>
                        <a:t>GDH-FAD</a:t>
                      </a:r>
                      <a:endParaRPr lang="en-GB" sz="1800" b="1" kern="1200" dirty="0">
                        <a:solidFill>
                          <a:schemeClr val="dk1"/>
                        </a:solidFill>
                        <a:latin typeface="+mn-lt"/>
                        <a:ea typeface="+mn-ea"/>
                        <a:cs typeface="+mn-cs"/>
                      </a:endParaRPr>
                    </a:p>
                  </a:txBody>
                  <a:tcPr/>
                </a:tc>
                <a:tc>
                  <a:txBody>
                    <a:bodyPr/>
                    <a:lstStyle/>
                    <a:p>
                      <a:r>
                        <a:rPr lang="en-US" b="1" dirty="0"/>
                        <a:t>Bayer</a:t>
                      </a:r>
                      <a:endParaRPr lang="en-GB" b="1" dirty="0"/>
                    </a:p>
                  </a:txBody>
                  <a:tcPr/>
                </a:tc>
                <a:extLst>
                  <a:ext uri="{0D108BD9-81ED-4DB2-BD59-A6C34878D82A}">
                    <a16:rowId xmlns:a16="http://schemas.microsoft.com/office/drawing/2014/main" val="3923957328"/>
                  </a:ext>
                </a:extLst>
              </a:tr>
            </a:tbl>
          </a:graphicData>
        </a:graphic>
      </p:graphicFrame>
      <p:sp>
        <p:nvSpPr>
          <p:cNvPr id="3" name="TextBox 2">
            <a:extLst>
              <a:ext uri="{FF2B5EF4-FFF2-40B4-BE49-F238E27FC236}">
                <a16:creationId xmlns:a16="http://schemas.microsoft.com/office/drawing/2014/main" id="{E69D1636-A160-21F9-14BA-2304F1A93E19}"/>
              </a:ext>
            </a:extLst>
          </p:cNvPr>
          <p:cNvSpPr txBox="1"/>
          <p:nvPr/>
        </p:nvSpPr>
        <p:spPr>
          <a:xfrm>
            <a:off x="189310" y="186809"/>
            <a:ext cx="7430690" cy="523220"/>
          </a:xfrm>
          <a:prstGeom prst="rect">
            <a:avLst/>
          </a:prstGeom>
          <a:noFill/>
          <a:ln w="38100">
            <a:solidFill>
              <a:schemeClr val="accent1"/>
            </a:solidFill>
          </a:ln>
        </p:spPr>
        <p:txBody>
          <a:bodyPr wrap="square">
            <a:spAutoFit/>
          </a:bodyPr>
          <a:lstStyle/>
          <a:p>
            <a:r>
              <a:rPr lang="en-GB" sz="2800" dirty="0"/>
              <a:t>Self-monitoring Blood Glucose Devices (SMBG)</a:t>
            </a:r>
          </a:p>
        </p:txBody>
      </p:sp>
      <p:pic>
        <p:nvPicPr>
          <p:cNvPr id="4" name="Picture 3">
            <a:extLst>
              <a:ext uri="{FF2B5EF4-FFF2-40B4-BE49-F238E27FC236}">
                <a16:creationId xmlns:a16="http://schemas.microsoft.com/office/drawing/2014/main" id="{6EEB64AA-1B21-6EE1-B4C5-50B6E1E8F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2502CB58-73F0-322C-279B-0150C3356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6" name="Picture 5">
            <a:extLst>
              <a:ext uri="{FF2B5EF4-FFF2-40B4-BE49-F238E27FC236}">
                <a16:creationId xmlns:a16="http://schemas.microsoft.com/office/drawing/2014/main" id="{2A2377ED-26D6-572E-1C6D-4EC9FA4C9078}"/>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946259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82C7948-EEB5-20E3-FB27-CA6B0E407011}"/>
              </a:ext>
            </a:extLst>
          </p:cNvPr>
          <p:cNvGraphicFramePr/>
          <p:nvPr>
            <p:extLst>
              <p:ext uri="{D42A27DB-BD31-4B8C-83A1-F6EECF244321}">
                <p14:modId xmlns:p14="http://schemas.microsoft.com/office/powerpoint/2010/main" val="2892665870"/>
              </p:ext>
            </p:extLst>
          </p:nvPr>
        </p:nvGraphicFramePr>
        <p:xfrm>
          <a:off x="1987948" y="1030515"/>
          <a:ext cx="10029370" cy="570411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B5FD008-1BC2-D889-C08E-F070241ECD5D}"/>
              </a:ext>
            </a:extLst>
          </p:cNvPr>
          <p:cNvSpPr txBox="1"/>
          <p:nvPr/>
        </p:nvSpPr>
        <p:spPr>
          <a:xfrm>
            <a:off x="174682" y="258132"/>
            <a:ext cx="7430690" cy="523220"/>
          </a:xfrm>
          <a:prstGeom prst="rect">
            <a:avLst/>
          </a:prstGeom>
          <a:noFill/>
          <a:ln w="38100">
            <a:solidFill>
              <a:schemeClr val="accent1"/>
            </a:solidFill>
          </a:ln>
        </p:spPr>
        <p:txBody>
          <a:bodyPr wrap="square">
            <a:spAutoFit/>
          </a:bodyPr>
          <a:lstStyle/>
          <a:p>
            <a:r>
              <a:rPr lang="en-GB" sz="2800" dirty="0"/>
              <a:t>BGM Market Situation Analysis</a:t>
            </a:r>
          </a:p>
        </p:txBody>
      </p:sp>
      <p:sp>
        <p:nvSpPr>
          <p:cNvPr id="7" name="TextBox 6">
            <a:extLst>
              <a:ext uri="{FF2B5EF4-FFF2-40B4-BE49-F238E27FC236}">
                <a16:creationId xmlns:a16="http://schemas.microsoft.com/office/drawing/2014/main" id="{5C4B7087-8C4C-1FCF-6402-16A28832FCBF}"/>
              </a:ext>
            </a:extLst>
          </p:cNvPr>
          <p:cNvSpPr txBox="1"/>
          <p:nvPr/>
        </p:nvSpPr>
        <p:spPr>
          <a:xfrm>
            <a:off x="174682" y="1393373"/>
            <a:ext cx="4983106" cy="1429622"/>
          </a:xfrm>
          <a:prstGeom prst="rect">
            <a:avLst/>
          </a:prstGeom>
          <a:noFill/>
        </p:spPr>
        <p:txBody>
          <a:bodyPr wrap="square" rtlCol="0">
            <a:spAutoFit/>
          </a:bodyPr>
          <a:lstStyle/>
          <a:p>
            <a:pPr>
              <a:lnSpc>
                <a:spcPct val="150000"/>
              </a:lnSpc>
            </a:pPr>
            <a:r>
              <a:rPr lang="en-US" sz="2000" b="1" dirty="0"/>
              <a:t>Private Market: </a:t>
            </a:r>
            <a:r>
              <a:rPr lang="en-US" sz="2000" dirty="0"/>
              <a:t>30% of total market units.</a:t>
            </a:r>
          </a:p>
          <a:p>
            <a:pPr>
              <a:lnSpc>
                <a:spcPct val="150000"/>
              </a:lnSpc>
            </a:pPr>
            <a:r>
              <a:rPr lang="en-US" sz="2000" b="1" dirty="0"/>
              <a:t>Private Market: </a:t>
            </a:r>
            <a:r>
              <a:rPr lang="en-US" sz="2000" dirty="0"/>
              <a:t>8M units</a:t>
            </a:r>
            <a:r>
              <a:rPr lang="en-US" sz="2000" b="1" dirty="0"/>
              <a:t> </a:t>
            </a:r>
            <a:r>
              <a:rPr lang="en-GB" sz="2000" b="1" dirty="0"/>
              <a:t> </a:t>
            </a:r>
          </a:p>
          <a:p>
            <a:pPr>
              <a:lnSpc>
                <a:spcPct val="150000"/>
              </a:lnSpc>
            </a:pPr>
            <a:r>
              <a:rPr lang="en-GB" sz="2000" b="1" dirty="0"/>
              <a:t>Private Market: </a:t>
            </a:r>
            <a:r>
              <a:rPr lang="en-GB" sz="2000" dirty="0"/>
              <a:t>30M USD</a:t>
            </a:r>
            <a:endParaRPr lang="en-GB" sz="2000" b="1" dirty="0"/>
          </a:p>
        </p:txBody>
      </p:sp>
      <p:pic>
        <p:nvPicPr>
          <p:cNvPr id="3" name="Picture 2">
            <a:extLst>
              <a:ext uri="{FF2B5EF4-FFF2-40B4-BE49-F238E27FC236}">
                <a16:creationId xmlns:a16="http://schemas.microsoft.com/office/drawing/2014/main" id="{69039EA8-6D88-AB89-D97D-5064A615B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4" name="Picture 3">
            <a:extLst>
              <a:ext uri="{FF2B5EF4-FFF2-40B4-BE49-F238E27FC236}">
                <a16:creationId xmlns:a16="http://schemas.microsoft.com/office/drawing/2014/main" id="{DC63E8C6-31BB-4998-7BDF-50F412F2F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2" name="Picture 1">
            <a:extLst>
              <a:ext uri="{FF2B5EF4-FFF2-40B4-BE49-F238E27FC236}">
                <a16:creationId xmlns:a16="http://schemas.microsoft.com/office/drawing/2014/main" id="{D8FBF70F-CC00-C4A4-F247-9D1FD299A013}"/>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4836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130896"/>
            <a:ext cx="4471914" cy="584775"/>
          </a:xfrm>
          <a:prstGeom prst="rect">
            <a:avLst/>
          </a:prstGeom>
        </p:spPr>
        <p:txBody>
          <a:bodyPr wrap="square">
            <a:spAutoFit/>
          </a:bodyPr>
          <a:lstStyle/>
          <a:p>
            <a:pPr algn="ctr"/>
            <a:r>
              <a:rPr lang="en-US" sz="3200" b="1" dirty="0">
                <a:solidFill>
                  <a:schemeClr val="bg1"/>
                </a:solidFill>
              </a:rPr>
              <a:t>4.0  Competitor analysis </a:t>
            </a:r>
          </a:p>
        </p:txBody>
      </p:sp>
      <p:graphicFrame>
        <p:nvGraphicFramePr>
          <p:cNvPr id="7" name="Table 6"/>
          <p:cNvGraphicFramePr>
            <a:graphicFrameLocks noGrp="1"/>
          </p:cNvGraphicFramePr>
          <p:nvPr>
            <p:extLst>
              <p:ext uri="{D42A27DB-BD31-4B8C-83A1-F6EECF244321}">
                <p14:modId xmlns:p14="http://schemas.microsoft.com/office/powerpoint/2010/main" val="3278718715"/>
              </p:ext>
            </p:extLst>
          </p:nvPr>
        </p:nvGraphicFramePr>
        <p:xfrm>
          <a:off x="442912" y="1364343"/>
          <a:ext cx="11197543" cy="5065488"/>
        </p:xfrm>
        <a:graphic>
          <a:graphicData uri="http://schemas.openxmlformats.org/drawingml/2006/table">
            <a:tbl>
              <a:tblPr firstRow="1" firstCol="1" bandRow="1">
                <a:tableStyleId>{7DF18680-E054-41AD-8BC1-D1AEF772440D}</a:tableStyleId>
              </a:tblPr>
              <a:tblGrid>
                <a:gridCol w="1777774">
                  <a:extLst>
                    <a:ext uri="{9D8B030D-6E8A-4147-A177-3AD203B41FA5}">
                      <a16:colId xmlns:a16="http://schemas.microsoft.com/office/drawing/2014/main" val="913220874"/>
                    </a:ext>
                  </a:extLst>
                </a:gridCol>
                <a:gridCol w="1103085">
                  <a:extLst>
                    <a:ext uri="{9D8B030D-6E8A-4147-A177-3AD203B41FA5}">
                      <a16:colId xmlns:a16="http://schemas.microsoft.com/office/drawing/2014/main" val="4205639203"/>
                    </a:ext>
                  </a:extLst>
                </a:gridCol>
                <a:gridCol w="972458">
                  <a:extLst>
                    <a:ext uri="{9D8B030D-6E8A-4147-A177-3AD203B41FA5}">
                      <a16:colId xmlns:a16="http://schemas.microsoft.com/office/drawing/2014/main" val="1570604695"/>
                    </a:ext>
                  </a:extLst>
                </a:gridCol>
                <a:gridCol w="1306285">
                  <a:extLst>
                    <a:ext uri="{9D8B030D-6E8A-4147-A177-3AD203B41FA5}">
                      <a16:colId xmlns:a16="http://schemas.microsoft.com/office/drawing/2014/main" val="693820797"/>
                    </a:ext>
                  </a:extLst>
                </a:gridCol>
                <a:gridCol w="2090057">
                  <a:extLst>
                    <a:ext uri="{9D8B030D-6E8A-4147-A177-3AD203B41FA5}">
                      <a16:colId xmlns:a16="http://schemas.microsoft.com/office/drawing/2014/main" val="3821462945"/>
                    </a:ext>
                  </a:extLst>
                </a:gridCol>
                <a:gridCol w="1480458">
                  <a:extLst>
                    <a:ext uri="{9D8B030D-6E8A-4147-A177-3AD203B41FA5}">
                      <a16:colId xmlns:a16="http://schemas.microsoft.com/office/drawing/2014/main" val="1133414572"/>
                    </a:ext>
                  </a:extLst>
                </a:gridCol>
                <a:gridCol w="2467426">
                  <a:extLst>
                    <a:ext uri="{9D8B030D-6E8A-4147-A177-3AD203B41FA5}">
                      <a16:colId xmlns:a16="http://schemas.microsoft.com/office/drawing/2014/main" val="3761462772"/>
                    </a:ext>
                  </a:extLst>
                </a:gridCol>
              </a:tblGrid>
              <a:tr h="836532">
                <a:tc>
                  <a:txBody>
                    <a:bodyPr/>
                    <a:lstStyle/>
                    <a:p>
                      <a:pPr marL="0" marR="0" algn="ctr">
                        <a:lnSpc>
                          <a:spcPct val="107000"/>
                        </a:lnSpc>
                        <a:spcBef>
                          <a:spcPts val="0"/>
                        </a:spcBef>
                        <a:spcAft>
                          <a:spcPts val="0"/>
                        </a:spcAft>
                      </a:pPr>
                      <a:r>
                        <a:rPr lang="en-US" sz="2000" b="1" kern="100" dirty="0">
                          <a:solidFill>
                            <a:schemeClr val="lt1"/>
                          </a:solidFill>
                          <a:effectLst/>
                        </a:rPr>
                        <a:t>Product</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000" b="1" kern="100" dirty="0">
                          <a:effectLst/>
                        </a:rPr>
                        <a:t>Manuf.</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100" dirty="0">
                          <a:effectLst/>
                        </a:rPr>
                        <a:t>Origin</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000" b="1" kern="100" dirty="0">
                          <a:effectLst/>
                        </a:rPr>
                        <a:t>Importer</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kern="100" dirty="0">
                          <a:effectLst/>
                        </a:rPr>
                        <a:t>Features</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00" dirty="0">
                          <a:effectLst/>
                        </a:rPr>
                        <a:t>Wholesale Price</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algn="ctr"/>
                      <a:r>
                        <a:rPr lang="en-US" sz="2000" b="1" kern="100" dirty="0">
                          <a:effectLst/>
                        </a:rPr>
                        <a:t>Promotion</a:t>
                      </a:r>
                      <a:endParaRPr lang="en-US" sz="2000" dirty="0"/>
                    </a:p>
                  </a:txBody>
                  <a:tcPr marL="68580" marR="68580" marT="0" marB="0" anchor="ctr"/>
                </a:tc>
                <a:extLst>
                  <a:ext uri="{0D108BD9-81ED-4DB2-BD59-A6C34878D82A}">
                    <a16:rowId xmlns:a16="http://schemas.microsoft.com/office/drawing/2014/main" val="3619517257"/>
                  </a:ext>
                </a:extLst>
              </a:tr>
              <a:tr h="696391">
                <a:tc>
                  <a:txBody>
                    <a:bodyPr/>
                    <a:lstStyle/>
                    <a:p>
                      <a:pPr marL="0" marR="0">
                        <a:lnSpc>
                          <a:spcPct val="107000"/>
                        </a:lnSpc>
                        <a:spcBef>
                          <a:spcPts val="0"/>
                        </a:spcBef>
                        <a:spcAft>
                          <a:spcPts val="0"/>
                        </a:spcAft>
                      </a:pPr>
                      <a:r>
                        <a:rPr lang="en-US" sz="1800" kern="100" dirty="0" err="1">
                          <a:effectLst/>
                        </a:rPr>
                        <a:t>Caresense</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err="1">
                          <a:effectLst/>
                        </a:rPr>
                        <a:t>iSense</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a:effectLst/>
                        </a:rPr>
                        <a:t>Korea</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Al-Hoda</a:t>
                      </a:r>
                      <a:endParaRPr lang="en-US" sz="1600"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Affordable prices</a:t>
                      </a:r>
                      <a:endParaRPr lang="en-US" sz="1600"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u="none" strike="noStrike" kern="100" cap="none" spc="0" normalizeH="0" baseline="0" noProof="0" dirty="0">
                          <a:ln>
                            <a:noFill/>
                          </a:ln>
                          <a:solidFill>
                            <a:prstClr val="black"/>
                          </a:solidFill>
                          <a:effectLst/>
                          <a:uLnTx/>
                          <a:uFillTx/>
                        </a:rPr>
                        <a:t>180 LE/50 strip</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baseline="0" dirty="0">
                          <a:effectLst/>
                        </a:rPr>
                        <a:t>sales offers</a:t>
                      </a:r>
                      <a:endParaRPr lang="en-US" sz="16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extLst>
                  <a:ext uri="{0D108BD9-81ED-4DB2-BD59-A6C34878D82A}">
                    <a16:rowId xmlns:a16="http://schemas.microsoft.com/office/drawing/2014/main" val="4054773518"/>
                  </a:ext>
                </a:extLst>
              </a:tr>
              <a:tr h="672630">
                <a:tc>
                  <a:txBody>
                    <a:bodyPr/>
                    <a:lstStyle/>
                    <a:p>
                      <a:pPr marL="0" marR="0">
                        <a:lnSpc>
                          <a:spcPct val="107000"/>
                        </a:lnSpc>
                        <a:spcBef>
                          <a:spcPts val="0"/>
                        </a:spcBef>
                        <a:spcAft>
                          <a:spcPts val="0"/>
                        </a:spcAft>
                      </a:pPr>
                      <a:r>
                        <a:rPr lang="en-US" sz="1800" kern="100" dirty="0">
                          <a:effectLst/>
                        </a:rPr>
                        <a:t>On call Plus</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err="1">
                          <a:effectLst/>
                        </a:rPr>
                        <a:t>Acon</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a:effectLst/>
                        </a:rPr>
                        <a:t>China </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 </a:t>
                      </a:r>
                      <a:r>
                        <a:rPr lang="en-US" sz="1600" kern="100" dirty="0" err="1">
                          <a:effectLst/>
                        </a:rPr>
                        <a:t>Bioegypt</a:t>
                      </a:r>
                      <a:endParaRPr lang="en-US" sz="1600"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latin typeface="Calibri" panose="020F0502020204030204" pitchFamily="34" charset="0"/>
                          <a:ea typeface="DengXian" panose="020B0604020202020204"/>
                          <a:cs typeface="Arial" panose="020B0604020202020204" pitchFamily="34" charset="0"/>
                        </a:rPr>
                        <a:t>Affordable prices</a:t>
                      </a: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kern="100" dirty="0">
                          <a:effectLst/>
                        </a:rPr>
                        <a:t>225</a:t>
                      </a:r>
                      <a:r>
                        <a:rPr lang="en-US" sz="1600" kern="100" baseline="0" dirty="0">
                          <a:effectLst/>
                        </a:rPr>
                        <a:t> LE/50 strip</a:t>
                      </a:r>
                      <a:endParaRPr lang="en-US" sz="16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Replacement </a:t>
                      </a:r>
                      <a:r>
                        <a:rPr lang="en-US" sz="1600" kern="100" baseline="0" dirty="0">
                          <a:effectLst/>
                        </a:rPr>
                        <a:t>/ sales offers</a:t>
                      </a:r>
                      <a:endParaRPr lang="en-US" sz="16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extLst>
                  <a:ext uri="{0D108BD9-81ED-4DB2-BD59-A6C34878D82A}">
                    <a16:rowId xmlns:a16="http://schemas.microsoft.com/office/drawing/2014/main" val="3641310615"/>
                  </a:ext>
                </a:extLst>
              </a:tr>
              <a:tr h="752830">
                <a:tc>
                  <a:txBody>
                    <a:bodyPr/>
                    <a:lstStyle/>
                    <a:p>
                      <a:pPr marL="0" marR="0">
                        <a:lnSpc>
                          <a:spcPct val="107000"/>
                        </a:lnSpc>
                        <a:spcBef>
                          <a:spcPts val="0"/>
                        </a:spcBef>
                        <a:spcAft>
                          <a:spcPts val="0"/>
                        </a:spcAft>
                      </a:pPr>
                      <a:r>
                        <a:rPr lang="en-US" sz="1800" kern="100" dirty="0" err="1">
                          <a:effectLst/>
                        </a:rPr>
                        <a:t>Gluco</a:t>
                      </a:r>
                      <a:r>
                        <a:rPr lang="en-US" sz="1800" kern="100" dirty="0">
                          <a:effectLst/>
                        </a:rPr>
                        <a:t>-Dr</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err="1">
                          <a:solidFill>
                            <a:schemeClr val="dk1"/>
                          </a:solidFill>
                          <a:effectLst/>
                          <a:latin typeface="Calibri" panose="020F0502020204030204" pitchFamily="34" charset="0"/>
                          <a:ea typeface="DengXian" panose="020B0604020202020204"/>
                          <a:cs typeface="Calibri" panose="020F0502020204030204" pitchFamily="34" charset="0"/>
                        </a:rPr>
                        <a:t>allmedicus</a:t>
                      </a:r>
                      <a:endParaRPr lang="en-US" sz="1600" b="1" kern="100" dirty="0">
                        <a:solidFill>
                          <a:schemeClr val="dk1"/>
                        </a:solidFill>
                        <a:effectLst/>
                        <a:latin typeface="Calibri" panose="020F0502020204030204" pitchFamily="34" charset="0"/>
                        <a:ea typeface="DengXian" panose="020B0604020202020204"/>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a:effectLst/>
                        </a:rPr>
                        <a:t>Korea</a:t>
                      </a:r>
                      <a:endParaRPr lang="en-US" sz="1600" b="1" kern="100" dirty="0">
                        <a:solidFill>
                          <a:schemeClr val="dk1"/>
                        </a:solidFill>
                        <a:effectLst/>
                        <a:latin typeface="Calibri" panose="020F0502020204030204" pitchFamily="34" charset="0"/>
                        <a:ea typeface="DengXian" panose="020B0604020202020204"/>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baseline="0" dirty="0">
                          <a:effectLst/>
                        </a:rPr>
                        <a:t> Med Care</a:t>
                      </a:r>
                      <a:endParaRPr lang="en-US" sz="1600"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Av.</a:t>
                      </a:r>
                      <a:r>
                        <a:rPr lang="en-US" sz="1600" kern="100" baseline="0" dirty="0">
                          <a:effectLst/>
                        </a:rPr>
                        <a:t> Results 7/14/30/90</a:t>
                      </a:r>
                      <a:endParaRPr lang="en-US" sz="1600"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kern="100" dirty="0">
                          <a:effectLst/>
                        </a:rPr>
                        <a:t>235</a:t>
                      </a:r>
                      <a:r>
                        <a:rPr lang="en-US" sz="1600" kern="100" baseline="0" dirty="0">
                          <a:effectLst/>
                        </a:rPr>
                        <a:t> LE/50 strip</a:t>
                      </a:r>
                      <a:endParaRPr lang="en-US" sz="16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baseline="0" dirty="0">
                          <a:effectLst/>
                        </a:rPr>
                        <a:t>10% bonus / lot of agents</a:t>
                      </a:r>
                      <a:endParaRPr lang="en-US" sz="16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extLst>
                  <a:ext uri="{0D108BD9-81ED-4DB2-BD59-A6C34878D82A}">
                    <a16:rowId xmlns:a16="http://schemas.microsoft.com/office/drawing/2014/main" val="851723259"/>
                  </a:ext>
                </a:extLst>
              </a:tr>
              <a:tr h="669210">
                <a:tc>
                  <a:txBody>
                    <a:bodyPr/>
                    <a:lstStyle/>
                    <a:p>
                      <a:pPr marL="0" marR="0">
                        <a:lnSpc>
                          <a:spcPct val="107000"/>
                        </a:lnSpc>
                        <a:spcBef>
                          <a:spcPts val="0"/>
                        </a:spcBef>
                        <a:spcAft>
                          <a:spcPts val="0"/>
                        </a:spcAft>
                      </a:pPr>
                      <a:r>
                        <a:rPr lang="en-US" sz="1800" kern="100" dirty="0">
                          <a:effectLst/>
                        </a:rPr>
                        <a:t>Perfecta</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a:effectLst/>
                        </a:rPr>
                        <a:t>Andon </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a:effectLst/>
                        </a:rPr>
                        <a:t>China</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err="1">
                          <a:effectLst/>
                        </a:rPr>
                        <a:t>Medica</a:t>
                      </a:r>
                      <a:r>
                        <a:rPr lang="en-US" sz="1600" kern="100" dirty="0">
                          <a:effectLst/>
                        </a:rPr>
                        <a:t> tech</a:t>
                      </a:r>
                      <a:endParaRPr lang="en-US" sz="1600"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latin typeface="Calibri" panose="020F0502020204030204" pitchFamily="34" charset="0"/>
                          <a:ea typeface="DengXian" panose="020B0604020202020204"/>
                          <a:cs typeface="Arial" panose="020B0604020202020204" pitchFamily="34" charset="0"/>
                        </a:rPr>
                        <a:t>Italian-technology</a:t>
                      </a: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u="none" strike="noStrike" kern="100" cap="none" spc="0" normalizeH="0" baseline="0" noProof="0" dirty="0">
                          <a:ln>
                            <a:noFill/>
                          </a:ln>
                          <a:solidFill>
                            <a:prstClr val="black"/>
                          </a:solidFill>
                          <a:effectLst/>
                          <a:uLnTx/>
                          <a:uFillTx/>
                        </a:rPr>
                        <a:t>280 LE/50 strip</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Hospital – Clinic promotion</a:t>
                      </a:r>
                      <a:endParaRPr lang="en-US" sz="16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extLst>
                  <a:ext uri="{0D108BD9-81ED-4DB2-BD59-A6C34878D82A}">
                    <a16:rowId xmlns:a16="http://schemas.microsoft.com/office/drawing/2014/main" val="1878181304"/>
                  </a:ext>
                </a:extLst>
              </a:tr>
              <a:tr h="669210">
                <a:tc>
                  <a:txBody>
                    <a:bodyPr/>
                    <a:lstStyle/>
                    <a:p>
                      <a:pPr marL="0" marR="0">
                        <a:lnSpc>
                          <a:spcPct val="107000"/>
                        </a:lnSpc>
                        <a:spcBef>
                          <a:spcPts val="0"/>
                        </a:spcBef>
                        <a:spcAft>
                          <a:spcPts val="0"/>
                        </a:spcAft>
                      </a:pPr>
                      <a:r>
                        <a:rPr lang="en-US" sz="1800" kern="100" dirty="0" err="1">
                          <a:effectLst/>
                        </a:rPr>
                        <a:t>Adura</a:t>
                      </a:r>
                      <a:br>
                        <a:rPr lang="en-US" sz="1800" kern="100" dirty="0">
                          <a:effectLst/>
                        </a:rPr>
                      </a:br>
                      <a:r>
                        <a:rPr lang="en-US" sz="1800" kern="100" dirty="0" err="1">
                          <a:effectLst/>
                        </a:rPr>
                        <a:t>Sanda</a:t>
                      </a:r>
                      <a:r>
                        <a:rPr lang="en-US" sz="1800" kern="100" dirty="0">
                          <a:effectLst/>
                        </a:rPr>
                        <a:t>-Care</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err="1">
                          <a:effectLst/>
                          <a:latin typeface="Calibri" panose="020F0502020204030204" pitchFamily="34" charset="0"/>
                          <a:ea typeface="DengXian" panose="020B0604020202020204"/>
                          <a:cs typeface="Arial" panose="020B0604020202020204" pitchFamily="34" charset="0"/>
                        </a:rPr>
                        <a:t>Yuwell</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a:effectLst/>
                        </a:rPr>
                        <a:t>China</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err="1">
                          <a:effectLst/>
                        </a:rPr>
                        <a:t>NasCare</a:t>
                      </a:r>
                      <a:endParaRPr lang="en-US" sz="1600"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latin typeface="Calibri" panose="020F0502020204030204" pitchFamily="34" charset="0"/>
                          <a:ea typeface="DengXian" panose="020B0604020202020204"/>
                          <a:cs typeface="Arial" panose="020B0604020202020204" pitchFamily="34" charset="0"/>
                        </a:rPr>
                        <a:t>Swiss-made</a:t>
                      </a: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u="none" strike="noStrike" kern="100" cap="none" spc="0" normalizeH="0" baseline="0" noProof="0" dirty="0">
                          <a:ln>
                            <a:noFill/>
                          </a:ln>
                          <a:solidFill>
                            <a:prstClr val="black"/>
                          </a:solidFill>
                          <a:effectLst/>
                          <a:uLnTx/>
                          <a:uFillTx/>
                        </a:rPr>
                        <a:t>210 LE/50 strip</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Replacement / E-commerce</a:t>
                      </a:r>
                      <a:endParaRPr lang="en-US" sz="16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extLst>
                  <a:ext uri="{0D108BD9-81ED-4DB2-BD59-A6C34878D82A}">
                    <a16:rowId xmlns:a16="http://schemas.microsoft.com/office/drawing/2014/main" val="390235710"/>
                  </a:ext>
                </a:extLst>
              </a:tr>
              <a:tr h="768685">
                <a:tc>
                  <a:txBody>
                    <a:bodyPr/>
                    <a:lstStyle/>
                    <a:p>
                      <a:pPr marL="0" marR="0">
                        <a:lnSpc>
                          <a:spcPct val="107000"/>
                        </a:lnSpc>
                        <a:spcBef>
                          <a:spcPts val="0"/>
                        </a:spcBef>
                        <a:spcAft>
                          <a:spcPts val="0"/>
                        </a:spcAft>
                      </a:pPr>
                      <a:r>
                        <a:rPr lang="en-US" sz="1800" kern="100" dirty="0">
                          <a:effectLst/>
                        </a:rPr>
                        <a:t>Safe AQ series</a:t>
                      </a:r>
                      <a:br>
                        <a:rPr lang="en-US" sz="1800" kern="100" dirty="0">
                          <a:effectLst/>
                        </a:rPr>
                      </a:br>
                      <a:r>
                        <a:rPr lang="en-US" sz="1800" kern="100" dirty="0">
                          <a:effectLst/>
                        </a:rPr>
                        <a:t>Safe Max series</a:t>
                      </a:r>
                      <a:endParaRPr lang="en-US" sz="18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a:effectLst/>
                        </a:rPr>
                        <a:t>Sinocare</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b="1" kern="100" dirty="0">
                          <a:effectLst/>
                        </a:rPr>
                        <a:t>China</a:t>
                      </a:r>
                      <a:endParaRPr lang="en-US" sz="1600" b="1"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Pharomed</a:t>
                      </a:r>
                      <a:br>
                        <a:rPr lang="en-US" sz="1600" kern="100" dirty="0">
                          <a:effectLst/>
                        </a:rPr>
                      </a:br>
                      <a:r>
                        <a:rPr lang="en-US" sz="1600" kern="100" dirty="0">
                          <a:effectLst/>
                        </a:rPr>
                        <a:t>SafeHearts</a:t>
                      </a:r>
                      <a:endParaRPr lang="en-US" sz="1600"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Multi features</a:t>
                      </a:r>
                      <a:endParaRPr lang="en-US" sz="1600" kern="100" dirty="0">
                        <a:effectLst/>
                        <a:latin typeface="Calibri" panose="020F0502020204030204" pitchFamily="34" charset="0"/>
                        <a:ea typeface="DengXian" panose="020B0604020202020204"/>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u="none" strike="noStrike" kern="100" cap="none" spc="0" normalizeH="0" baseline="0" noProof="0" dirty="0">
                          <a:ln>
                            <a:noFill/>
                          </a:ln>
                          <a:solidFill>
                            <a:prstClr val="black"/>
                          </a:solidFill>
                          <a:effectLst/>
                          <a:uLnTx/>
                          <a:uFillTx/>
                        </a:rPr>
                        <a:t>300 LE/50 strip</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DengXian" panose="020B0604020202020204"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kern="100" dirty="0">
                          <a:effectLst/>
                        </a:rPr>
                        <a:t>Clinic promotion / </a:t>
                      </a:r>
                      <a:br>
                        <a:rPr lang="en-US" sz="1600" kern="100" dirty="0">
                          <a:effectLst/>
                        </a:rPr>
                      </a:br>
                      <a:r>
                        <a:rPr lang="en-US" sz="1600" kern="100" dirty="0">
                          <a:effectLst/>
                        </a:rPr>
                        <a:t>E-commerce</a:t>
                      </a:r>
                      <a:endParaRPr lang="en-US" sz="1600" kern="100" dirty="0">
                        <a:effectLst/>
                        <a:latin typeface="Calibri" panose="020F0502020204030204" pitchFamily="34" charset="0"/>
                        <a:ea typeface="DengXian" panose="020B0604020202020204" charset="-122"/>
                        <a:cs typeface="Arial" panose="020B0604020202020204" pitchFamily="34" charset="0"/>
                      </a:endParaRPr>
                    </a:p>
                  </a:txBody>
                  <a:tcPr marL="68580" marR="68580" marT="0" marB="0" anchor="ctr"/>
                </a:tc>
                <a:extLst>
                  <a:ext uri="{0D108BD9-81ED-4DB2-BD59-A6C34878D82A}">
                    <a16:rowId xmlns:a16="http://schemas.microsoft.com/office/drawing/2014/main" val="2403164660"/>
                  </a:ext>
                </a:extLst>
              </a:tr>
            </a:tbl>
          </a:graphicData>
        </a:graphic>
      </p:graphicFrame>
      <p:sp>
        <p:nvSpPr>
          <p:cNvPr id="8" name="TextBox 7">
            <a:extLst>
              <a:ext uri="{FF2B5EF4-FFF2-40B4-BE49-F238E27FC236}">
                <a16:creationId xmlns:a16="http://schemas.microsoft.com/office/drawing/2014/main" id="{47FA28AA-6D65-FAA8-42BD-9C4722875BB2}"/>
              </a:ext>
            </a:extLst>
          </p:cNvPr>
          <p:cNvSpPr txBox="1"/>
          <p:nvPr/>
        </p:nvSpPr>
        <p:spPr>
          <a:xfrm>
            <a:off x="174682" y="258132"/>
            <a:ext cx="7430690" cy="523220"/>
          </a:xfrm>
          <a:prstGeom prst="rect">
            <a:avLst/>
          </a:prstGeom>
          <a:noFill/>
          <a:ln w="38100">
            <a:solidFill>
              <a:schemeClr val="accent1"/>
            </a:solidFill>
          </a:ln>
        </p:spPr>
        <p:txBody>
          <a:bodyPr wrap="square">
            <a:spAutoFit/>
          </a:bodyPr>
          <a:lstStyle/>
          <a:p>
            <a:r>
              <a:rPr lang="en-GB" sz="2800" dirty="0"/>
              <a:t>BGM Market Competition Analysis</a:t>
            </a:r>
          </a:p>
        </p:txBody>
      </p:sp>
      <p:pic>
        <p:nvPicPr>
          <p:cNvPr id="4" name="Picture 3">
            <a:extLst>
              <a:ext uri="{FF2B5EF4-FFF2-40B4-BE49-F238E27FC236}">
                <a16:creationId xmlns:a16="http://schemas.microsoft.com/office/drawing/2014/main" id="{97E4E0F3-9DE4-D9F0-514A-9A7DA1B8C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D8BCD339-E4BF-D4A2-9DB3-E80B041E2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EE066D72-D266-17B1-9D77-9DEF0987815D}"/>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396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C19DD-D495-44B9-713A-ED11D0B0B16F}"/>
              </a:ext>
            </a:extLst>
          </p:cNvPr>
          <p:cNvSpPr txBox="1"/>
          <p:nvPr/>
        </p:nvSpPr>
        <p:spPr>
          <a:xfrm>
            <a:off x="174682" y="258132"/>
            <a:ext cx="7430690" cy="523220"/>
          </a:xfrm>
          <a:prstGeom prst="rect">
            <a:avLst/>
          </a:prstGeom>
          <a:noFill/>
          <a:ln w="38100">
            <a:solidFill>
              <a:schemeClr val="accent1"/>
            </a:solidFill>
          </a:ln>
        </p:spPr>
        <p:txBody>
          <a:bodyPr wrap="square">
            <a:spAutoFit/>
          </a:bodyPr>
          <a:lstStyle/>
          <a:p>
            <a:r>
              <a:rPr lang="en-GB" sz="2800" dirty="0"/>
              <a:t>BGM Market Competition Analysis</a:t>
            </a:r>
          </a:p>
        </p:txBody>
      </p:sp>
      <p:graphicFrame>
        <p:nvGraphicFramePr>
          <p:cNvPr id="3" name="Table 2">
            <a:extLst>
              <a:ext uri="{FF2B5EF4-FFF2-40B4-BE49-F238E27FC236}">
                <a16:creationId xmlns:a16="http://schemas.microsoft.com/office/drawing/2014/main" id="{597C659A-7079-DD41-F7DE-A394214E02ED}"/>
              </a:ext>
            </a:extLst>
          </p:cNvPr>
          <p:cNvGraphicFramePr>
            <a:graphicFrameLocks noGrp="1"/>
          </p:cNvGraphicFramePr>
          <p:nvPr>
            <p:extLst>
              <p:ext uri="{D42A27DB-BD31-4B8C-83A1-F6EECF244321}">
                <p14:modId xmlns:p14="http://schemas.microsoft.com/office/powerpoint/2010/main" val="2645574060"/>
              </p:ext>
            </p:extLst>
          </p:nvPr>
        </p:nvGraphicFramePr>
        <p:xfrm>
          <a:off x="362857" y="1233714"/>
          <a:ext cx="11364682" cy="4963886"/>
        </p:xfrm>
        <a:graphic>
          <a:graphicData uri="http://schemas.openxmlformats.org/drawingml/2006/table">
            <a:tbl>
              <a:tblPr firstRow="1" bandRow="1">
                <a:tableStyleId>{5C22544A-7EE6-4342-B048-85BDC9FD1C3A}</a:tableStyleId>
              </a:tblPr>
              <a:tblGrid>
                <a:gridCol w="1515901">
                  <a:extLst>
                    <a:ext uri="{9D8B030D-6E8A-4147-A177-3AD203B41FA5}">
                      <a16:colId xmlns:a16="http://schemas.microsoft.com/office/drawing/2014/main" val="20000"/>
                    </a:ext>
                  </a:extLst>
                </a:gridCol>
                <a:gridCol w="1094309">
                  <a:extLst>
                    <a:ext uri="{9D8B030D-6E8A-4147-A177-3AD203B41FA5}">
                      <a16:colId xmlns:a16="http://schemas.microsoft.com/office/drawing/2014/main" val="20001"/>
                    </a:ext>
                  </a:extLst>
                </a:gridCol>
                <a:gridCol w="1094309">
                  <a:extLst>
                    <a:ext uri="{9D8B030D-6E8A-4147-A177-3AD203B41FA5}">
                      <a16:colId xmlns:a16="http://schemas.microsoft.com/office/drawing/2014/main" val="20002"/>
                    </a:ext>
                  </a:extLst>
                </a:gridCol>
                <a:gridCol w="1094309">
                  <a:extLst>
                    <a:ext uri="{9D8B030D-6E8A-4147-A177-3AD203B41FA5}">
                      <a16:colId xmlns:a16="http://schemas.microsoft.com/office/drawing/2014/main" val="20003"/>
                    </a:ext>
                  </a:extLst>
                </a:gridCol>
                <a:gridCol w="1094309">
                  <a:extLst>
                    <a:ext uri="{9D8B030D-6E8A-4147-A177-3AD203B41FA5}">
                      <a16:colId xmlns:a16="http://schemas.microsoft.com/office/drawing/2014/main" val="20004"/>
                    </a:ext>
                  </a:extLst>
                </a:gridCol>
                <a:gridCol w="1094309">
                  <a:extLst>
                    <a:ext uri="{9D8B030D-6E8A-4147-A177-3AD203B41FA5}">
                      <a16:colId xmlns:a16="http://schemas.microsoft.com/office/drawing/2014/main" val="20005"/>
                    </a:ext>
                  </a:extLst>
                </a:gridCol>
                <a:gridCol w="1094309">
                  <a:extLst>
                    <a:ext uri="{9D8B030D-6E8A-4147-A177-3AD203B41FA5}">
                      <a16:colId xmlns:a16="http://schemas.microsoft.com/office/drawing/2014/main" val="20006"/>
                    </a:ext>
                  </a:extLst>
                </a:gridCol>
                <a:gridCol w="1094309">
                  <a:extLst>
                    <a:ext uri="{9D8B030D-6E8A-4147-A177-3AD203B41FA5}">
                      <a16:colId xmlns:a16="http://schemas.microsoft.com/office/drawing/2014/main" val="20007"/>
                    </a:ext>
                  </a:extLst>
                </a:gridCol>
                <a:gridCol w="1094309">
                  <a:extLst>
                    <a:ext uri="{9D8B030D-6E8A-4147-A177-3AD203B41FA5}">
                      <a16:colId xmlns:a16="http://schemas.microsoft.com/office/drawing/2014/main" val="20008"/>
                    </a:ext>
                  </a:extLst>
                </a:gridCol>
                <a:gridCol w="1094309">
                  <a:extLst>
                    <a:ext uri="{9D8B030D-6E8A-4147-A177-3AD203B41FA5}">
                      <a16:colId xmlns:a16="http://schemas.microsoft.com/office/drawing/2014/main" val="20009"/>
                    </a:ext>
                  </a:extLst>
                </a:gridCol>
              </a:tblGrid>
              <a:tr h="1139271">
                <a:tc>
                  <a:txBody>
                    <a:bodyPr/>
                    <a:lstStyle/>
                    <a:p>
                      <a:pPr algn="ctr"/>
                      <a:r>
                        <a:rPr lang="en-US" sz="2000" b="1" dirty="0">
                          <a:latin typeface="Agency FB" panose="020B0503020202020204" pitchFamily="34" charset="0"/>
                        </a:rPr>
                        <a:t>Brand</a:t>
                      </a:r>
                    </a:p>
                  </a:txBody>
                  <a:tcPr anchor="ctr"/>
                </a:tc>
                <a:tc>
                  <a:txBody>
                    <a:bodyPr/>
                    <a:lstStyle/>
                    <a:p>
                      <a:pPr algn="ctr" fontAlgn="b">
                        <a:lnSpc>
                          <a:spcPct val="200000"/>
                        </a:lnSpc>
                      </a:pPr>
                      <a:r>
                        <a:rPr lang="en-US" sz="2000" b="1" kern="1200" dirty="0">
                          <a:solidFill>
                            <a:schemeClr val="lt1"/>
                          </a:solidFill>
                          <a:latin typeface="Agency FB" panose="020B0503020202020204" pitchFamily="34" charset="0"/>
                          <a:ea typeface="+mn-ea"/>
                          <a:cs typeface="+mn-cs"/>
                        </a:rPr>
                        <a:t>Quality</a:t>
                      </a:r>
                    </a:p>
                  </a:txBody>
                  <a:tcPr marL="9525" marR="9525" marT="9525" marB="0" anchor="ctr"/>
                </a:tc>
                <a:tc>
                  <a:txBody>
                    <a:bodyPr/>
                    <a:lstStyle/>
                    <a:p>
                      <a:pPr algn="ctr" fontAlgn="b"/>
                      <a:r>
                        <a:rPr lang="en-US" sz="2000" b="1" kern="1200" dirty="0">
                          <a:solidFill>
                            <a:schemeClr val="lt1"/>
                          </a:solidFill>
                          <a:latin typeface="Agency FB" panose="020B0503020202020204" pitchFamily="34" charset="0"/>
                          <a:ea typeface="+mn-ea"/>
                          <a:cs typeface="+mn-cs"/>
                        </a:rPr>
                        <a:t>Brand </a:t>
                      </a:r>
                      <a:br>
                        <a:rPr lang="en-US" sz="2000" b="1" kern="1200" dirty="0">
                          <a:solidFill>
                            <a:schemeClr val="lt1"/>
                          </a:solidFill>
                          <a:latin typeface="Agency FB" panose="020B0503020202020204" pitchFamily="34" charset="0"/>
                          <a:ea typeface="+mn-ea"/>
                          <a:cs typeface="+mn-cs"/>
                        </a:rPr>
                      </a:br>
                      <a:r>
                        <a:rPr lang="en-US" sz="2000" b="1" kern="1200" dirty="0">
                          <a:solidFill>
                            <a:schemeClr val="lt1"/>
                          </a:solidFill>
                          <a:latin typeface="Agency FB" panose="020B0503020202020204" pitchFamily="34" charset="0"/>
                          <a:ea typeface="+mn-ea"/>
                          <a:cs typeface="+mn-cs"/>
                        </a:rPr>
                        <a:t>equity</a:t>
                      </a:r>
                    </a:p>
                  </a:txBody>
                  <a:tcPr marL="9525" marR="9525" marT="9525" marB="0" anchor="ctr"/>
                </a:tc>
                <a:tc>
                  <a:txBody>
                    <a:bodyPr/>
                    <a:lstStyle/>
                    <a:p>
                      <a:pPr algn="ctr" fontAlgn="b"/>
                      <a:r>
                        <a:rPr lang="en-US" sz="2000" b="1" kern="1200" dirty="0">
                          <a:solidFill>
                            <a:schemeClr val="lt1"/>
                          </a:solidFill>
                          <a:latin typeface="Agency FB" panose="020B0503020202020204" pitchFamily="34" charset="0"/>
                          <a:ea typeface="+mn-ea"/>
                          <a:cs typeface="+mn-cs"/>
                        </a:rPr>
                        <a:t>Availability</a:t>
                      </a:r>
                    </a:p>
                  </a:txBody>
                  <a:tcPr marL="9525" marR="9525" marT="9525" marB="0" anchor="ctr"/>
                </a:tc>
                <a:tc>
                  <a:txBody>
                    <a:bodyPr/>
                    <a:lstStyle/>
                    <a:p>
                      <a:pPr algn="ctr" fontAlgn="b"/>
                      <a:r>
                        <a:rPr lang="en-US" sz="2000" b="1" kern="1200" dirty="0">
                          <a:solidFill>
                            <a:schemeClr val="lt1"/>
                          </a:solidFill>
                          <a:latin typeface="Agency FB" panose="020B0503020202020204" pitchFamily="34" charset="0"/>
                          <a:ea typeface="+mn-ea"/>
                          <a:cs typeface="+mn-cs"/>
                        </a:rPr>
                        <a:t>After sales services </a:t>
                      </a:r>
                    </a:p>
                  </a:txBody>
                  <a:tcPr marL="9525" marR="9525" marT="9525" marB="0" anchor="ctr"/>
                </a:tc>
                <a:tc>
                  <a:txBody>
                    <a:bodyPr/>
                    <a:lstStyle/>
                    <a:p>
                      <a:pPr algn="ctr" fontAlgn="b"/>
                      <a:r>
                        <a:rPr lang="en-US" sz="2000" b="1" kern="1200" dirty="0">
                          <a:solidFill>
                            <a:schemeClr val="lt1"/>
                          </a:solidFill>
                          <a:latin typeface="Agency FB" panose="020B0503020202020204" pitchFamily="34" charset="0"/>
                          <a:ea typeface="+mn-ea"/>
                          <a:cs typeface="+mn-cs"/>
                        </a:rPr>
                        <a:t>Coverage</a:t>
                      </a:r>
                    </a:p>
                  </a:txBody>
                  <a:tcPr marL="9525" marR="9525" marT="9525" marB="0" anchor="ctr"/>
                </a:tc>
                <a:tc>
                  <a:txBody>
                    <a:bodyPr/>
                    <a:lstStyle/>
                    <a:p>
                      <a:pPr algn="ctr" fontAlgn="b"/>
                      <a:r>
                        <a:rPr lang="en-US" sz="2000" b="1" kern="1200" dirty="0">
                          <a:solidFill>
                            <a:schemeClr val="lt1"/>
                          </a:solidFill>
                          <a:latin typeface="Agency FB" panose="020B0503020202020204" pitchFamily="34" charset="0"/>
                          <a:ea typeface="+mn-ea"/>
                          <a:cs typeface="+mn-cs"/>
                        </a:rPr>
                        <a:t>Social  media</a:t>
                      </a:r>
                      <a:br>
                        <a:rPr lang="en-US" sz="2000" b="1" kern="1200" dirty="0">
                          <a:solidFill>
                            <a:schemeClr val="lt1"/>
                          </a:solidFill>
                          <a:latin typeface="Agency FB" panose="020B0503020202020204" pitchFamily="34" charset="0"/>
                          <a:ea typeface="+mn-ea"/>
                          <a:cs typeface="+mn-cs"/>
                        </a:rPr>
                      </a:br>
                      <a:r>
                        <a:rPr lang="en-US" sz="2000" b="1" kern="1200" dirty="0">
                          <a:solidFill>
                            <a:schemeClr val="lt1"/>
                          </a:solidFill>
                          <a:latin typeface="Agency FB" panose="020B0503020202020204" pitchFamily="34" charset="0"/>
                          <a:ea typeface="+mn-ea"/>
                          <a:cs typeface="+mn-cs"/>
                        </a:rPr>
                        <a:t>activity</a:t>
                      </a:r>
                    </a:p>
                  </a:txBody>
                  <a:tcPr marL="9525" marR="9525" marT="9525" marB="0" anchor="ctr"/>
                </a:tc>
                <a:tc>
                  <a:txBody>
                    <a:bodyPr/>
                    <a:lstStyle/>
                    <a:p>
                      <a:pPr algn="ctr" fontAlgn="b"/>
                      <a:r>
                        <a:rPr lang="en-US" sz="2000" b="1" kern="1200" dirty="0">
                          <a:solidFill>
                            <a:schemeClr val="lt1"/>
                          </a:solidFill>
                          <a:latin typeface="Agency FB" panose="020B0503020202020204" pitchFamily="34" charset="0"/>
                          <a:ea typeface="+mn-ea"/>
                          <a:cs typeface="+mn-cs"/>
                        </a:rPr>
                        <a:t>Relation </a:t>
                      </a:r>
                      <a:br>
                        <a:rPr lang="en-US" sz="2000" b="1" kern="1200" dirty="0">
                          <a:solidFill>
                            <a:schemeClr val="lt1"/>
                          </a:solidFill>
                          <a:latin typeface="Agency FB" panose="020B0503020202020204" pitchFamily="34" charset="0"/>
                          <a:ea typeface="+mn-ea"/>
                          <a:cs typeface="+mn-cs"/>
                        </a:rPr>
                      </a:br>
                      <a:r>
                        <a:rPr lang="en-US" sz="2000" b="1" kern="1200" dirty="0">
                          <a:solidFill>
                            <a:schemeClr val="lt1"/>
                          </a:solidFill>
                          <a:latin typeface="Agency FB" panose="020B0503020202020204" pitchFamily="34" charset="0"/>
                          <a:ea typeface="+mn-ea"/>
                          <a:cs typeface="+mn-cs"/>
                        </a:rPr>
                        <a:t>with market</a:t>
                      </a:r>
                    </a:p>
                  </a:txBody>
                  <a:tcPr marL="9525" marR="9525" marT="9525" marB="0" anchor="ctr"/>
                </a:tc>
                <a:tc>
                  <a:txBody>
                    <a:bodyPr/>
                    <a:lstStyle/>
                    <a:p>
                      <a:pPr algn="ctr" fontAlgn="b"/>
                      <a:r>
                        <a:rPr lang="en-US" sz="2000" b="1" kern="1200" dirty="0">
                          <a:solidFill>
                            <a:schemeClr val="lt1"/>
                          </a:solidFill>
                          <a:latin typeface="Agency FB" panose="020B0503020202020204" pitchFamily="34" charset="0"/>
                          <a:ea typeface="+mn-ea"/>
                          <a:cs typeface="+mn-cs"/>
                        </a:rPr>
                        <a:t>Total</a:t>
                      </a:r>
                    </a:p>
                  </a:txBody>
                  <a:tcPr marL="9525" marR="9525" marT="9525" marB="0" anchor="ctr"/>
                </a:tc>
                <a:tc>
                  <a:txBody>
                    <a:bodyPr/>
                    <a:lstStyle/>
                    <a:p>
                      <a:pPr algn="ctr" fontAlgn="b"/>
                      <a:r>
                        <a:rPr lang="en-US" sz="2000" b="1" kern="1200" dirty="0">
                          <a:solidFill>
                            <a:schemeClr val="lt1"/>
                          </a:solidFill>
                          <a:latin typeface="Agency FB" panose="020B0503020202020204" pitchFamily="34" charset="0"/>
                          <a:ea typeface="+mn-ea"/>
                          <a:cs typeface="+mn-cs"/>
                        </a:rPr>
                        <a:t>AVG %</a:t>
                      </a:r>
                    </a:p>
                  </a:txBody>
                  <a:tcPr marL="9525" marR="9525" marT="9525" marB="0" anchor="ctr"/>
                </a:tc>
                <a:extLst>
                  <a:ext uri="{0D108BD9-81ED-4DB2-BD59-A6C34878D82A}">
                    <a16:rowId xmlns:a16="http://schemas.microsoft.com/office/drawing/2014/main" val="10000"/>
                  </a:ext>
                </a:extLst>
              </a:tr>
              <a:tr h="7521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err="1">
                          <a:solidFill>
                            <a:schemeClr val="tx1"/>
                          </a:solidFill>
                          <a:latin typeface="+mn-lt"/>
                          <a:ea typeface="+mn-ea"/>
                          <a:cs typeface="Aldhabi" panose="01000000000000000000" pitchFamily="2" charset="-78"/>
                        </a:rPr>
                        <a:t>Accu</a:t>
                      </a:r>
                      <a:r>
                        <a:rPr lang="en-US" sz="2000" b="1" dirty="0">
                          <a:solidFill>
                            <a:schemeClr val="tx1"/>
                          </a:solidFill>
                          <a:latin typeface="+mn-lt"/>
                          <a:cs typeface="Aldhabi" panose="01000000000000000000" pitchFamily="2" charset="-78"/>
                        </a:rPr>
                        <a:t> </a:t>
                      </a:r>
                      <a:r>
                        <a:rPr lang="en-US" sz="2000" b="1" kern="1200" dirty="0">
                          <a:solidFill>
                            <a:schemeClr val="tx1"/>
                          </a:solidFill>
                          <a:latin typeface="+mn-lt"/>
                          <a:ea typeface="+mn-ea"/>
                          <a:cs typeface="Aldhabi" panose="01000000000000000000" pitchFamily="2" charset="-78"/>
                        </a:rPr>
                        <a:t>check</a:t>
                      </a:r>
                    </a:p>
                  </a:txBody>
                  <a:tcPr anchor="ctr"/>
                </a:tc>
                <a:tc>
                  <a:txBody>
                    <a:bodyPr/>
                    <a:lstStyle/>
                    <a:p>
                      <a:pPr algn="ctr" fontAlgn="b"/>
                      <a:r>
                        <a:rPr lang="en-US" sz="1600" b="1" i="0" u="none" strike="noStrike" dirty="0">
                          <a:solidFill>
                            <a:srgbClr val="000000"/>
                          </a:solidFill>
                          <a:effectLst/>
                          <a:latin typeface="Calibri" panose="020F0502020204030204" pitchFamily="34" charset="0"/>
                        </a:rPr>
                        <a:t>10</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10</a:t>
                      </a:r>
                    </a:p>
                  </a:txBody>
                  <a:tcPr marL="9525" marR="9525" marT="9525" marB="0" anchor="ctr"/>
                </a:tc>
                <a:tc>
                  <a:txBody>
                    <a:bodyPr/>
                    <a:lstStyle/>
                    <a:p>
                      <a:pPr algn="ctr" fontAlgn="b"/>
                      <a:r>
                        <a:rPr lang="en-US" sz="1600" b="1"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r>
                        <a:rPr lang="en-US" sz="1600" b="1" i="0" u="none" strike="noStrike">
                          <a:solidFill>
                            <a:srgbClr val="000000"/>
                          </a:solidFill>
                          <a:effectLst/>
                          <a:latin typeface="Calibri" panose="020F0502020204030204" pitchFamily="34" charset="0"/>
                        </a:rPr>
                        <a:t>8</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10</a:t>
                      </a:r>
                    </a:p>
                  </a:txBody>
                  <a:tcPr marL="9525" marR="9525" marT="9525" marB="0" anchor="ctr"/>
                </a:tc>
                <a:tc>
                  <a:txBody>
                    <a:bodyPr/>
                    <a:lstStyle/>
                    <a:p>
                      <a:pPr algn="ctr" fontAlgn="b"/>
                      <a:r>
                        <a:rPr lang="en-US" sz="1600" b="1" i="0" u="none" strike="noStrike">
                          <a:solidFill>
                            <a:srgbClr val="000000"/>
                          </a:solidFill>
                          <a:effectLst/>
                          <a:latin typeface="Calibri" panose="020F0502020204030204" pitchFamily="34" charset="0"/>
                        </a:rPr>
                        <a:t>9</a:t>
                      </a:r>
                    </a:p>
                  </a:txBody>
                  <a:tcPr marL="9525" marR="9525" marT="9525" marB="0" anchor="ctr"/>
                </a:tc>
                <a:tc>
                  <a:txBody>
                    <a:bodyPr/>
                    <a:lstStyle/>
                    <a:p>
                      <a:pPr algn="ctr" fontAlgn="b"/>
                      <a:r>
                        <a:rPr lang="en-US" sz="1600" b="1"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a:solidFill>
                            <a:srgbClr val="000000"/>
                          </a:solidFill>
                          <a:effectLst/>
                          <a:latin typeface="Calibri" panose="020F0502020204030204" pitchFamily="34" charset="0"/>
                        </a:rPr>
                        <a:t>64</a:t>
                      </a:r>
                    </a:p>
                  </a:txBody>
                  <a:tcPr marL="9525" marR="9525" marT="9525" marB="0" anchor="ctr"/>
                </a:tc>
                <a:tc>
                  <a:txBody>
                    <a:bodyPr/>
                    <a:lstStyle/>
                    <a:p>
                      <a:pPr algn="ctr" fontAlgn="b"/>
                      <a:r>
                        <a:rPr lang="en-US" sz="1600" b="1" i="0" u="none" strike="noStrike" dirty="0">
                          <a:solidFill>
                            <a:srgbClr val="C00000"/>
                          </a:solidFill>
                          <a:effectLst/>
                          <a:latin typeface="Calibri" panose="020F0502020204030204" pitchFamily="34" charset="0"/>
                        </a:rPr>
                        <a:t>9.1</a:t>
                      </a:r>
                    </a:p>
                  </a:txBody>
                  <a:tcPr marL="9525" marR="9525" marT="9525" marB="0" anchor="ctr"/>
                </a:tc>
                <a:extLst>
                  <a:ext uri="{0D108BD9-81ED-4DB2-BD59-A6C34878D82A}">
                    <a16:rowId xmlns:a16="http://schemas.microsoft.com/office/drawing/2014/main" val="10001"/>
                  </a:ext>
                </a:extLst>
              </a:tr>
              <a:tr h="6521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latin typeface="+mn-lt"/>
                          <a:ea typeface="+mn-ea"/>
                          <a:cs typeface="Aldhabi" panose="01000000000000000000" pitchFamily="2" charset="-78"/>
                        </a:rPr>
                        <a:t>On-Call</a:t>
                      </a:r>
                    </a:p>
                  </a:txBody>
                  <a:tcPr anchor="ctr"/>
                </a:tc>
                <a:tc>
                  <a:txBody>
                    <a:bodyPr/>
                    <a:lstStyle/>
                    <a:p>
                      <a:pPr algn="ctr" fontAlgn="b"/>
                      <a:r>
                        <a:rPr lang="en-US" sz="1600" b="1"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8</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8</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48</a:t>
                      </a:r>
                    </a:p>
                  </a:txBody>
                  <a:tcPr marL="9525" marR="9525" marT="9525" marB="0" anchor="ctr"/>
                </a:tc>
                <a:tc>
                  <a:txBody>
                    <a:bodyPr/>
                    <a:lstStyle/>
                    <a:p>
                      <a:pPr algn="ctr" fontAlgn="b"/>
                      <a:r>
                        <a:rPr lang="en-US" sz="1600" b="1" i="0" u="none" strike="noStrike" dirty="0">
                          <a:solidFill>
                            <a:srgbClr val="C00000"/>
                          </a:solidFill>
                          <a:effectLst/>
                          <a:latin typeface="Calibri" panose="020F0502020204030204" pitchFamily="34" charset="0"/>
                        </a:rPr>
                        <a:t>6.9</a:t>
                      </a:r>
                    </a:p>
                  </a:txBody>
                  <a:tcPr marL="9525" marR="9525" marT="9525" marB="0" anchor="ctr"/>
                </a:tc>
                <a:extLst>
                  <a:ext uri="{0D108BD9-81ED-4DB2-BD59-A6C34878D82A}">
                    <a16:rowId xmlns:a16="http://schemas.microsoft.com/office/drawing/2014/main" val="10002"/>
                  </a:ext>
                </a:extLst>
              </a:tr>
              <a:tr h="5816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err="1">
                          <a:solidFill>
                            <a:schemeClr val="tx1"/>
                          </a:solidFill>
                          <a:latin typeface="+mn-lt"/>
                          <a:ea typeface="+mn-ea"/>
                          <a:cs typeface="Aldhabi" panose="01000000000000000000" pitchFamily="2" charset="-78"/>
                        </a:rPr>
                        <a:t>Gluco</a:t>
                      </a:r>
                      <a:r>
                        <a:rPr lang="en-US" sz="2000" b="1" kern="1200" dirty="0">
                          <a:solidFill>
                            <a:schemeClr val="tx1"/>
                          </a:solidFill>
                          <a:latin typeface="+mn-lt"/>
                          <a:ea typeface="+mn-ea"/>
                          <a:cs typeface="Aldhabi" panose="01000000000000000000" pitchFamily="2" charset="-78"/>
                        </a:rPr>
                        <a:t>-Dr</a:t>
                      </a:r>
                    </a:p>
                  </a:txBody>
                  <a:tcPr anchor="ctr"/>
                </a:tc>
                <a:tc>
                  <a:txBody>
                    <a:bodyPr/>
                    <a:lstStyle/>
                    <a:p>
                      <a:pPr algn="ctr" fontAlgn="b"/>
                      <a:r>
                        <a:rPr lang="en-US" sz="1600" b="1" i="0" u="none" strike="noStrike">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45</a:t>
                      </a:r>
                    </a:p>
                  </a:txBody>
                  <a:tcPr marL="9525" marR="9525" marT="9525" marB="0" anchor="ctr"/>
                </a:tc>
                <a:tc>
                  <a:txBody>
                    <a:bodyPr/>
                    <a:lstStyle/>
                    <a:p>
                      <a:pPr algn="ctr" fontAlgn="b"/>
                      <a:r>
                        <a:rPr lang="en-US" sz="1600" b="1" i="0" u="none" strike="noStrike" dirty="0">
                          <a:solidFill>
                            <a:srgbClr val="C00000"/>
                          </a:solidFill>
                          <a:effectLst/>
                          <a:latin typeface="Calibri" panose="020F0502020204030204" pitchFamily="34" charset="0"/>
                        </a:rPr>
                        <a:t>6.4</a:t>
                      </a:r>
                    </a:p>
                  </a:txBody>
                  <a:tcPr marL="9525" marR="9525" marT="9525" marB="0" anchor="ctr"/>
                </a:tc>
                <a:extLst>
                  <a:ext uri="{0D108BD9-81ED-4DB2-BD59-A6C34878D82A}">
                    <a16:rowId xmlns:a16="http://schemas.microsoft.com/office/drawing/2014/main" val="10003"/>
                  </a:ext>
                </a:extLst>
              </a:tr>
              <a:tr h="587391">
                <a:tc>
                  <a:txBody>
                    <a:bodyPr/>
                    <a:lstStyle/>
                    <a:p>
                      <a:pPr algn="ctr"/>
                      <a:r>
                        <a:rPr lang="en-US" sz="2000" b="1" kern="1200" dirty="0">
                          <a:solidFill>
                            <a:schemeClr val="tx1"/>
                          </a:solidFill>
                          <a:latin typeface="+mn-lt"/>
                          <a:ea typeface="+mn-ea"/>
                          <a:cs typeface="Aldhabi" panose="01000000000000000000" pitchFamily="2" charset="-78"/>
                        </a:rPr>
                        <a:t>Sinocare</a:t>
                      </a:r>
                    </a:p>
                  </a:txBody>
                  <a:tcPr anchor="ctr"/>
                </a:tc>
                <a:tc>
                  <a:txBody>
                    <a:bodyPr/>
                    <a:lstStyle/>
                    <a:p>
                      <a:pPr algn="ctr" fontAlgn="b"/>
                      <a:r>
                        <a:rPr lang="en-US" sz="1600" b="1" i="0" u="none" strike="noStrike" dirty="0">
                          <a:solidFill>
                            <a:srgbClr val="000000"/>
                          </a:solidFill>
                          <a:effectLst/>
                          <a:latin typeface="Calibri" panose="020F0502020204030204" pitchFamily="34" charset="0"/>
                        </a:rPr>
                        <a:t>8</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43</a:t>
                      </a:r>
                    </a:p>
                  </a:txBody>
                  <a:tcPr marL="9525" marR="9525" marT="9525" marB="0" anchor="ctr"/>
                </a:tc>
                <a:tc>
                  <a:txBody>
                    <a:bodyPr/>
                    <a:lstStyle/>
                    <a:p>
                      <a:pPr algn="ctr" fontAlgn="b"/>
                      <a:r>
                        <a:rPr lang="en-US" sz="1600" b="1" i="0" u="none" strike="noStrike" dirty="0">
                          <a:solidFill>
                            <a:srgbClr val="C00000"/>
                          </a:solidFill>
                          <a:effectLst/>
                          <a:latin typeface="Calibri" panose="020F0502020204030204" pitchFamily="34" charset="0"/>
                        </a:rPr>
                        <a:t>6.1</a:t>
                      </a:r>
                    </a:p>
                  </a:txBody>
                  <a:tcPr marL="9525" marR="9525" marT="9525" marB="0" anchor="ctr"/>
                </a:tc>
                <a:extLst>
                  <a:ext uri="{0D108BD9-81ED-4DB2-BD59-A6C34878D82A}">
                    <a16:rowId xmlns:a16="http://schemas.microsoft.com/office/drawing/2014/main" val="10004"/>
                  </a:ext>
                </a:extLst>
              </a:tr>
              <a:tr h="663980">
                <a:tc>
                  <a:txBody>
                    <a:bodyPr/>
                    <a:lstStyle/>
                    <a:p>
                      <a:pPr algn="ctr"/>
                      <a:r>
                        <a:rPr lang="en-US" sz="2000" b="1" kern="1200" dirty="0" err="1">
                          <a:solidFill>
                            <a:schemeClr val="tx1"/>
                          </a:solidFill>
                          <a:latin typeface="+mn-lt"/>
                          <a:ea typeface="+mn-ea"/>
                          <a:cs typeface="Aldhabi" panose="01000000000000000000" pitchFamily="2" charset="-78"/>
                        </a:rPr>
                        <a:t>Yuwell</a:t>
                      </a:r>
                      <a:endParaRPr lang="en-US" sz="2000" b="1" kern="1200" dirty="0">
                        <a:solidFill>
                          <a:schemeClr val="tx1"/>
                        </a:solidFill>
                        <a:latin typeface="+mn-lt"/>
                        <a:ea typeface="+mn-ea"/>
                        <a:cs typeface="Aldhabi" panose="01000000000000000000" pitchFamily="2" charset="-78"/>
                      </a:endParaRPr>
                    </a:p>
                  </a:txBody>
                  <a:tcPr anchor="ctr"/>
                </a:tc>
                <a:tc>
                  <a:txBody>
                    <a:bodyPr/>
                    <a:lstStyle/>
                    <a:p>
                      <a:pPr algn="ctr" fontAlgn="b"/>
                      <a:r>
                        <a:rPr lang="en-US" sz="1600" b="1"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3</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4</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37</a:t>
                      </a:r>
                    </a:p>
                  </a:txBody>
                  <a:tcPr marL="9525" marR="9525" marT="9525" marB="0" anchor="ctr"/>
                </a:tc>
                <a:tc>
                  <a:txBody>
                    <a:bodyPr/>
                    <a:lstStyle/>
                    <a:p>
                      <a:pPr algn="ctr" fontAlgn="b"/>
                      <a:r>
                        <a:rPr lang="en-US" sz="1600" b="1" i="0" u="none" strike="noStrike" dirty="0">
                          <a:solidFill>
                            <a:srgbClr val="C00000"/>
                          </a:solidFill>
                          <a:effectLst/>
                          <a:latin typeface="Calibri" panose="020F0502020204030204" pitchFamily="34" charset="0"/>
                        </a:rPr>
                        <a:t>5.3</a:t>
                      </a:r>
                    </a:p>
                  </a:txBody>
                  <a:tcPr marL="9525" marR="9525" marT="9525" marB="0" anchor="ctr"/>
                </a:tc>
                <a:extLst>
                  <a:ext uri="{0D108BD9-81ED-4DB2-BD59-A6C34878D82A}">
                    <a16:rowId xmlns:a16="http://schemas.microsoft.com/office/drawing/2014/main" val="10005"/>
                  </a:ext>
                </a:extLst>
              </a:tr>
              <a:tr h="587391">
                <a:tc>
                  <a:txBody>
                    <a:bodyPr/>
                    <a:lstStyle/>
                    <a:p>
                      <a:pPr algn="ctr" rtl="0" fontAlgn="ctr"/>
                      <a:r>
                        <a:rPr lang="en-US" sz="2000" b="1" kern="1200" dirty="0">
                          <a:solidFill>
                            <a:schemeClr val="tx1"/>
                          </a:solidFill>
                          <a:latin typeface="+mn-lt"/>
                          <a:ea typeface="+mn-ea"/>
                          <a:cs typeface="Aldhabi" panose="01000000000000000000" pitchFamily="2" charset="-78"/>
                        </a:rPr>
                        <a:t>Perfecta</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3</a:t>
                      </a:r>
                    </a:p>
                  </a:txBody>
                  <a:tcPr marL="9525" marR="9525" marT="9525" marB="0" anchor="ctr"/>
                </a:tc>
                <a:tc>
                  <a:txBody>
                    <a:bodyPr/>
                    <a:lstStyle/>
                    <a:p>
                      <a:pPr algn="ctr" fontAlgn="b"/>
                      <a:r>
                        <a:rPr lang="en-US" sz="1600" b="1" i="0" u="none" strike="noStrike" dirty="0">
                          <a:solidFill>
                            <a:srgbClr val="000000"/>
                          </a:solidFill>
                          <a:effectLst/>
                          <a:latin typeface="Calibri" panose="020F0502020204030204" pitchFamily="34" charset="0"/>
                        </a:rPr>
                        <a:t>35</a:t>
                      </a:r>
                    </a:p>
                  </a:txBody>
                  <a:tcPr marL="9525" marR="9525" marT="9525" marB="0" anchor="ctr"/>
                </a:tc>
                <a:tc>
                  <a:txBody>
                    <a:bodyPr/>
                    <a:lstStyle/>
                    <a:p>
                      <a:pPr algn="ctr" fontAlgn="b"/>
                      <a:r>
                        <a:rPr lang="en-US" sz="1600" b="1" i="0" u="none" strike="noStrike" dirty="0">
                          <a:solidFill>
                            <a:srgbClr val="C00000"/>
                          </a:solidFill>
                          <a:effectLst/>
                          <a:latin typeface="Calibri" panose="020F0502020204030204" pitchFamily="34" charset="0"/>
                        </a:rPr>
                        <a:t>5</a:t>
                      </a:r>
                    </a:p>
                  </a:txBody>
                  <a:tcPr marL="9525" marR="9525" marT="9525" marB="0" anchor="ctr"/>
                </a:tc>
                <a:extLst>
                  <a:ext uri="{0D108BD9-81ED-4DB2-BD59-A6C34878D82A}">
                    <a16:rowId xmlns:a16="http://schemas.microsoft.com/office/drawing/2014/main" val="10006"/>
                  </a:ext>
                </a:extLst>
              </a:tr>
            </a:tbl>
          </a:graphicData>
        </a:graphic>
      </p:graphicFrame>
      <p:pic>
        <p:nvPicPr>
          <p:cNvPr id="5" name="Picture 4">
            <a:extLst>
              <a:ext uri="{FF2B5EF4-FFF2-40B4-BE49-F238E27FC236}">
                <a16:creationId xmlns:a16="http://schemas.microsoft.com/office/drawing/2014/main" id="{CFD8BC7B-A5E2-0486-614E-6D56D0658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6" name="Picture 5">
            <a:extLst>
              <a:ext uri="{FF2B5EF4-FFF2-40B4-BE49-F238E27FC236}">
                <a16:creationId xmlns:a16="http://schemas.microsoft.com/office/drawing/2014/main" id="{ED35871B-5329-C149-4821-FC81B915B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384" y="6072188"/>
            <a:ext cx="865568" cy="785811"/>
          </a:xfrm>
          <a:prstGeom prst="rect">
            <a:avLst/>
          </a:prstGeom>
        </p:spPr>
      </p:pic>
      <p:pic>
        <p:nvPicPr>
          <p:cNvPr id="4" name="Picture 3">
            <a:extLst>
              <a:ext uri="{FF2B5EF4-FFF2-40B4-BE49-F238E27FC236}">
                <a16:creationId xmlns:a16="http://schemas.microsoft.com/office/drawing/2014/main" id="{57EDB8CC-14B6-B386-3A95-D95A9E72773C}"/>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281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9140D-530A-02A9-A2E0-DAB30572C812}"/>
              </a:ext>
            </a:extLst>
          </p:cNvPr>
          <p:cNvPicPr>
            <a:picLocks noChangeAspect="1"/>
          </p:cNvPicPr>
          <p:nvPr/>
        </p:nvPicPr>
        <p:blipFill>
          <a:blip r:embed="rId2"/>
          <a:stretch>
            <a:fillRect/>
          </a:stretch>
        </p:blipFill>
        <p:spPr>
          <a:xfrm>
            <a:off x="214313" y="156245"/>
            <a:ext cx="11830050" cy="6706783"/>
          </a:xfrm>
          <a:prstGeom prst="rect">
            <a:avLst/>
          </a:prstGeom>
        </p:spPr>
      </p:pic>
      <p:pic>
        <p:nvPicPr>
          <p:cNvPr id="2" name="Picture 1">
            <a:extLst>
              <a:ext uri="{FF2B5EF4-FFF2-40B4-BE49-F238E27FC236}">
                <a16:creationId xmlns:a16="http://schemas.microsoft.com/office/drawing/2014/main" id="{BC61DBF4-79A2-9FB7-922C-355EB3BC7DA3}"/>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8052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2209800" y="1357614"/>
            <a:ext cx="4800600" cy="646986"/>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3200" dirty="0">
                <a:solidFill>
                  <a:schemeClr val="tx1"/>
                </a:solidFill>
                <a:latin typeface="Arial" charset="0"/>
                <a:cs typeface="Times New Roman" pitchFamily="18" charset="0"/>
              </a:rPr>
              <a:t>D</a:t>
            </a:r>
            <a:r>
              <a:rPr lang="en-US" sz="3200" b="1" dirty="0">
                <a:solidFill>
                  <a:schemeClr val="tx1"/>
                </a:solidFill>
                <a:latin typeface="Arial" charset="0"/>
                <a:cs typeface="Times New Roman" pitchFamily="18" charset="0"/>
              </a:rPr>
              <a:t>istributer</a:t>
            </a:r>
            <a:endParaRPr lang="en-US" sz="1000" b="1" dirty="0">
              <a:solidFill>
                <a:schemeClr val="tx1"/>
              </a:solidFill>
              <a:latin typeface="Arial" charset="0"/>
              <a:cs typeface="Times New Roman" pitchFamily="18" charset="0"/>
            </a:endParaRPr>
          </a:p>
        </p:txBody>
      </p:sp>
      <p:sp>
        <p:nvSpPr>
          <p:cNvPr id="6" name="Rounded Rectangle 5"/>
          <p:cNvSpPr/>
          <p:nvPr/>
        </p:nvSpPr>
        <p:spPr bwMode="auto">
          <a:xfrm>
            <a:off x="3254208" y="2485819"/>
            <a:ext cx="4648200" cy="646986"/>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3200" b="1" dirty="0">
                <a:solidFill>
                  <a:schemeClr val="tx1"/>
                </a:solidFill>
                <a:latin typeface="Arial" charset="0"/>
                <a:cs typeface="Times New Roman" pitchFamily="18" charset="0"/>
              </a:rPr>
              <a:t>Wholesaler </a:t>
            </a:r>
          </a:p>
        </p:txBody>
      </p:sp>
      <p:sp>
        <p:nvSpPr>
          <p:cNvPr id="7" name="Rounded Rectangle 6"/>
          <p:cNvSpPr/>
          <p:nvPr/>
        </p:nvSpPr>
        <p:spPr bwMode="auto">
          <a:xfrm>
            <a:off x="2152648" y="4729165"/>
            <a:ext cx="2534674" cy="646986"/>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r>
              <a:rPr lang="en-US" sz="3200" b="1" dirty="0">
                <a:solidFill>
                  <a:schemeClr val="tx1"/>
                </a:solidFill>
                <a:latin typeface="Arial" charset="0"/>
                <a:cs typeface="Times New Roman" pitchFamily="18" charset="0"/>
              </a:rPr>
              <a:t>Pharmacies</a:t>
            </a:r>
            <a:endParaRPr lang="en-US" sz="1500" b="1" dirty="0">
              <a:solidFill>
                <a:schemeClr val="tx1"/>
              </a:solidFill>
              <a:latin typeface="Arial" charset="0"/>
              <a:cs typeface="Times New Roman" pitchFamily="18" charset="0"/>
            </a:endParaRPr>
          </a:p>
        </p:txBody>
      </p:sp>
      <p:sp>
        <p:nvSpPr>
          <p:cNvPr id="8" name="Rounded Rectangle 7"/>
          <p:cNvSpPr/>
          <p:nvPr/>
        </p:nvSpPr>
        <p:spPr bwMode="auto">
          <a:xfrm>
            <a:off x="2133600" y="5929317"/>
            <a:ext cx="7924800" cy="646986"/>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3200" b="1" dirty="0">
                <a:solidFill>
                  <a:schemeClr val="tx1"/>
                </a:solidFill>
                <a:latin typeface="Arial" charset="0"/>
                <a:cs typeface="Times New Roman" pitchFamily="18" charset="0"/>
              </a:rPr>
              <a:t>End users (patients)</a:t>
            </a:r>
            <a:endParaRPr lang="en-US" sz="1500" b="1" dirty="0">
              <a:solidFill>
                <a:schemeClr val="tx1"/>
              </a:solidFill>
              <a:latin typeface="Arial" charset="0"/>
              <a:cs typeface="Times New Roman" pitchFamily="18" charset="0"/>
            </a:endParaRPr>
          </a:p>
        </p:txBody>
      </p:sp>
      <p:sp>
        <p:nvSpPr>
          <p:cNvPr id="9" name="TextBox 8"/>
          <p:cNvSpPr txBox="1"/>
          <p:nvPr/>
        </p:nvSpPr>
        <p:spPr>
          <a:xfrm>
            <a:off x="5175647" y="86919"/>
            <a:ext cx="3821906" cy="923330"/>
          </a:xfrm>
          <a:prstGeom prst="rect">
            <a:avLst/>
          </a:prstGeom>
          <a:noFill/>
        </p:spPr>
        <p:txBody>
          <a:bodyPr wrap="square" rtlCol="0">
            <a:spAutoFit/>
          </a:bodyPr>
          <a:lstStyle/>
          <a:p>
            <a:pPr algn="ctr"/>
            <a:r>
              <a:rPr lang="en-US" sz="5400" dirty="0"/>
              <a:t>Vendor </a:t>
            </a:r>
            <a:r>
              <a:rPr lang="en-US" sz="2800" dirty="0"/>
              <a:t>(Agent)</a:t>
            </a:r>
            <a:endParaRPr lang="en-US" sz="3600" dirty="0"/>
          </a:p>
        </p:txBody>
      </p:sp>
      <p:cxnSp>
        <p:nvCxnSpPr>
          <p:cNvPr id="11" name="Straight Arrow Connector 10"/>
          <p:cNvCxnSpPr>
            <a:cxnSpLocks/>
          </p:cNvCxnSpPr>
          <p:nvPr/>
        </p:nvCxnSpPr>
        <p:spPr bwMode="auto">
          <a:xfrm rot="5400000">
            <a:off x="4910732" y="1064162"/>
            <a:ext cx="533400" cy="794"/>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a:cxnSpLocks/>
          </p:cNvCxnSpPr>
          <p:nvPr/>
        </p:nvCxnSpPr>
        <p:spPr bwMode="auto">
          <a:xfrm>
            <a:off x="7515225" y="1010249"/>
            <a:ext cx="0" cy="1457325"/>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bwMode="auto">
          <a:xfrm rot="5400000">
            <a:off x="4199736" y="2233200"/>
            <a:ext cx="456406" cy="794"/>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a:cxnSpLocks/>
          </p:cNvCxnSpPr>
          <p:nvPr/>
        </p:nvCxnSpPr>
        <p:spPr bwMode="auto">
          <a:xfrm>
            <a:off x="3554249" y="3156824"/>
            <a:ext cx="0" cy="1557259"/>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bwMode="auto">
          <a:xfrm rot="5400000">
            <a:off x="4187036" y="4485483"/>
            <a:ext cx="456406" cy="794"/>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bwMode="auto">
          <a:xfrm rot="5400000">
            <a:off x="3201194" y="5657062"/>
            <a:ext cx="456406" cy="794"/>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a:cxnSpLocks/>
            <a:stCxn id="14" idx="2"/>
            <a:endCxn id="8" idx="0"/>
          </p:cNvCxnSpPr>
          <p:nvPr/>
        </p:nvCxnSpPr>
        <p:spPr bwMode="auto">
          <a:xfrm>
            <a:off x="6096000" y="4247844"/>
            <a:ext cx="0" cy="1681473"/>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a:cxnSpLocks/>
          </p:cNvCxnSpPr>
          <p:nvPr/>
        </p:nvCxnSpPr>
        <p:spPr bwMode="auto">
          <a:xfrm flipH="1">
            <a:off x="9259883" y="1010249"/>
            <a:ext cx="13331" cy="4900020"/>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C203E886-59F0-92F9-B98E-157C6CE31297}"/>
              </a:ext>
            </a:extLst>
          </p:cNvPr>
          <p:cNvSpPr txBox="1"/>
          <p:nvPr/>
        </p:nvSpPr>
        <p:spPr>
          <a:xfrm>
            <a:off x="174682" y="258132"/>
            <a:ext cx="4168718" cy="523220"/>
          </a:xfrm>
          <a:prstGeom prst="rect">
            <a:avLst/>
          </a:prstGeom>
          <a:noFill/>
          <a:ln w="38100">
            <a:solidFill>
              <a:schemeClr val="accent1"/>
            </a:solidFill>
          </a:ln>
        </p:spPr>
        <p:txBody>
          <a:bodyPr wrap="square">
            <a:spAutoFit/>
          </a:bodyPr>
          <a:lstStyle/>
          <a:p>
            <a:r>
              <a:rPr lang="en-GB" sz="2800" dirty="0"/>
              <a:t>Distribution channels</a:t>
            </a:r>
          </a:p>
        </p:txBody>
      </p:sp>
      <p:sp>
        <p:nvSpPr>
          <p:cNvPr id="12" name="Rounded Rectangle 6">
            <a:extLst>
              <a:ext uri="{FF2B5EF4-FFF2-40B4-BE49-F238E27FC236}">
                <a16:creationId xmlns:a16="http://schemas.microsoft.com/office/drawing/2014/main" id="{42B42DC8-F6C6-A0B2-765B-3C3654A2E8CC}"/>
              </a:ext>
            </a:extLst>
          </p:cNvPr>
          <p:cNvSpPr/>
          <p:nvPr/>
        </p:nvSpPr>
        <p:spPr bwMode="auto">
          <a:xfrm>
            <a:off x="9504926" y="3127147"/>
            <a:ext cx="1515497" cy="646986"/>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r>
              <a:rPr lang="en-US" sz="3200" b="1" dirty="0">
                <a:solidFill>
                  <a:schemeClr val="tx1"/>
                </a:solidFill>
                <a:latin typeface="Arial" charset="0"/>
                <a:cs typeface="Times New Roman" pitchFamily="18" charset="0"/>
              </a:rPr>
              <a:t>Online</a:t>
            </a:r>
            <a:endParaRPr lang="en-US" sz="1500" b="1" dirty="0">
              <a:solidFill>
                <a:schemeClr val="tx1"/>
              </a:solidFill>
              <a:latin typeface="Arial" charset="0"/>
              <a:cs typeface="Times New Roman" pitchFamily="18" charset="0"/>
            </a:endParaRPr>
          </a:p>
        </p:txBody>
      </p:sp>
      <p:sp>
        <p:nvSpPr>
          <p:cNvPr id="14" name="Rounded Rectangle 5">
            <a:extLst>
              <a:ext uri="{FF2B5EF4-FFF2-40B4-BE49-F238E27FC236}">
                <a16:creationId xmlns:a16="http://schemas.microsoft.com/office/drawing/2014/main" id="{8719AA74-B9E3-3A26-BF66-9E0E0D12D5F4}"/>
              </a:ext>
            </a:extLst>
          </p:cNvPr>
          <p:cNvSpPr/>
          <p:nvPr/>
        </p:nvSpPr>
        <p:spPr bwMode="auto">
          <a:xfrm>
            <a:off x="3771900" y="3600858"/>
            <a:ext cx="4648200" cy="646986"/>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r>
              <a:rPr lang="en-US" sz="3200" b="1" dirty="0">
                <a:solidFill>
                  <a:schemeClr val="tx1"/>
                </a:solidFill>
                <a:latin typeface="Arial" charset="0"/>
                <a:cs typeface="Times New Roman" pitchFamily="18" charset="0"/>
              </a:rPr>
              <a:t>Medical Shops </a:t>
            </a:r>
          </a:p>
        </p:txBody>
      </p:sp>
      <p:cxnSp>
        <p:nvCxnSpPr>
          <p:cNvPr id="15" name="Straight Arrow Connector 14">
            <a:extLst>
              <a:ext uri="{FF2B5EF4-FFF2-40B4-BE49-F238E27FC236}">
                <a16:creationId xmlns:a16="http://schemas.microsoft.com/office/drawing/2014/main" id="{F5E1D064-7ACB-6519-75F5-1B2BD7306AAE}"/>
              </a:ext>
            </a:extLst>
          </p:cNvPr>
          <p:cNvCxnSpPr>
            <a:cxnSpLocks/>
          </p:cNvCxnSpPr>
          <p:nvPr/>
        </p:nvCxnSpPr>
        <p:spPr bwMode="auto">
          <a:xfrm flipH="1">
            <a:off x="4399762" y="3156824"/>
            <a:ext cx="27780" cy="436696"/>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D3FAE465-1903-0D6D-7761-EABC8BBDBD2E}"/>
              </a:ext>
            </a:extLst>
          </p:cNvPr>
          <p:cNvCxnSpPr>
            <a:cxnSpLocks/>
          </p:cNvCxnSpPr>
          <p:nvPr/>
        </p:nvCxnSpPr>
        <p:spPr bwMode="auto">
          <a:xfrm>
            <a:off x="2435061" y="2013061"/>
            <a:ext cx="0" cy="2701022"/>
          </a:xfrm>
          <a:prstGeom prst="straightConnector1">
            <a:avLst/>
          </a:prstGeom>
          <a:ln w="76200">
            <a:headEnd type="none" w="med" len="med"/>
            <a:tailEnd type="arrow"/>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61197171-1D67-9BD8-E1E8-15EFAE4FD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4" name="Picture 3">
            <a:extLst>
              <a:ext uri="{FF2B5EF4-FFF2-40B4-BE49-F238E27FC236}">
                <a16:creationId xmlns:a16="http://schemas.microsoft.com/office/drawing/2014/main" id="{D7E294A8-8E33-4E90-3A11-70CD3F4AB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10" name="Picture 9">
            <a:extLst>
              <a:ext uri="{FF2B5EF4-FFF2-40B4-BE49-F238E27FC236}">
                <a16:creationId xmlns:a16="http://schemas.microsoft.com/office/drawing/2014/main" id="{B6B85513-599C-31F8-3D6C-D8E1F812985A}"/>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7"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strVal val="#ppt_x"/>
                                          </p:val>
                                        </p:tav>
                                        <p:tav tm="100000">
                                          <p:val>
                                            <p:strVal val="#ppt_x"/>
                                          </p:val>
                                        </p:tav>
                                      </p:tavLst>
                                    </p:anim>
                                    <p:anim calcmode="lin" valueType="num">
                                      <p:cBhvr>
                                        <p:cTn id="45" dur="500" fill="hold"/>
                                        <p:tgtEl>
                                          <p:spTgt spid="24"/>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4500"/>
                            </p:stCondLst>
                            <p:childTnLst>
                              <p:par>
                                <p:cTn id="51" presetID="47" presetClass="entr" presetSubtype="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anim calcmode="lin" valueType="num">
                                      <p:cBhvr>
                                        <p:cTn id="54" dur="500" fill="hold"/>
                                        <p:tgtEl>
                                          <p:spTgt spid="29"/>
                                        </p:tgtEl>
                                        <p:attrNameLst>
                                          <p:attrName>ppt_x</p:attrName>
                                        </p:attrNameLst>
                                      </p:cBhvr>
                                      <p:tavLst>
                                        <p:tav tm="0">
                                          <p:val>
                                            <p:strVal val="#ppt_x"/>
                                          </p:val>
                                        </p:tav>
                                        <p:tav tm="100000">
                                          <p:val>
                                            <p:strVal val="#ppt_x"/>
                                          </p:val>
                                        </p:tav>
                                      </p:tavLst>
                                    </p:anim>
                                    <p:anim calcmode="lin" valueType="num">
                                      <p:cBhvr>
                                        <p:cTn id="55" dur="500" fill="hold"/>
                                        <p:tgtEl>
                                          <p:spTgt spid="29"/>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7"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anim calcmode="lin" valueType="num">
                                      <p:cBhvr>
                                        <p:cTn id="60" dur="500" fill="hold"/>
                                        <p:tgtEl>
                                          <p:spTgt spid="26"/>
                                        </p:tgtEl>
                                        <p:attrNameLst>
                                          <p:attrName>ppt_x</p:attrName>
                                        </p:attrNameLst>
                                      </p:cBhvr>
                                      <p:tavLst>
                                        <p:tav tm="0">
                                          <p:val>
                                            <p:strVal val="#ppt_x"/>
                                          </p:val>
                                        </p:tav>
                                        <p:tav tm="100000">
                                          <p:val>
                                            <p:strVal val="#ppt_x"/>
                                          </p:val>
                                        </p:tav>
                                      </p:tavLst>
                                    </p:anim>
                                    <p:anim calcmode="lin" valueType="num">
                                      <p:cBhvr>
                                        <p:cTn id="61" dur="500" fill="hold"/>
                                        <p:tgtEl>
                                          <p:spTgt spid="26"/>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7"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anim calcmode="lin" valueType="num">
                                      <p:cBhvr>
                                        <p:cTn id="66" dur="500" fill="hold"/>
                                        <p:tgtEl>
                                          <p:spTgt spid="18"/>
                                        </p:tgtEl>
                                        <p:attrNameLst>
                                          <p:attrName>ppt_x</p:attrName>
                                        </p:attrNameLst>
                                      </p:cBhvr>
                                      <p:tavLst>
                                        <p:tav tm="0">
                                          <p:val>
                                            <p:strVal val="#ppt_x"/>
                                          </p:val>
                                        </p:tav>
                                        <p:tav tm="100000">
                                          <p:val>
                                            <p:strVal val="#ppt_x"/>
                                          </p:val>
                                        </p:tav>
                                      </p:tavLst>
                                    </p:anim>
                                    <p:anim calcmode="lin" valueType="num">
                                      <p:cBhvr>
                                        <p:cTn id="67" dur="500" fill="hold"/>
                                        <p:tgtEl>
                                          <p:spTgt spid="18"/>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10" presetClass="entr" presetSubtype="0"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par>
                          <p:cTn id="72" fill="hold">
                            <p:stCondLst>
                              <p:cond delay="6500"/>
                            </p:stCondLst>
                            <p:childTnLst>
                              <p:par>
                                <p:cTn id="73" presetID="10" presetClass="entr" presetSubtype="0"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childTnLst>
                          </p:cTn>
                        </p:par>
                        <p:par>
                          <p:cTn id="76" fill="hold">
                            <p:stCondLst>
                              <p:cond delay="7000"/>
                            </p:stCondLst>
                            <p:childTnLst>
                              <p:par>
                                <p:cTn id="77" presetID="10" presetClass="entr" presetSubtype="0"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par>
                          <p:cTn id="80" fill="hold">
                            <p:stCondLst>
                              <p:cond delay="7500"/>
                            </p:stCondLst>
                            <p:childTnLst>
                              <p:par>
                                <p:cTn id="81" presetID="47" presetClass="entr" presetSubtype="0" fill="hold"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anim calcmode="lin" valueType="num">
                                      <p:cBhvr>
                                        <p:cTn id="84" dur="500" fill="hold"/>
                                        <p:tgtEl>
                                          <p:spTgt spid="15"/>
                                        </p:tgtEl>
                                        <p:attrNameLst>
                                          <p:attrName>ppt_x</p:attrName>
                                        </p:attrNameLst>
                                      </p:cBhvr>
                                      <p:tavLst>
                                        <p:tav tm="0">
                                          <p:val>
                                            <p:strVal val="#ppt_x"/>
                                          </p:val>
                                        </p:tav>
                                        <p:tav tm="100000">
                                          <p:val>
                                            <p:strVal val="#ppt_x"/>
                                          </p:val>
                                        </p:tav>
                                      </p:tavLst>
                                    </p:anim>
                                    <p:anim calcmode="lin" valueType="num">
                                      <p:cBhvr>
                                        <p:cTn id="85" dur="500" fill="hold"/>
                                        <p:tgtEl>
                                          <p:spTgt spid="15"/>
                                        </p:tgtEl>
                                        <p:attrNameLst>
                                          <p:attrName>ppt_y</p:attrName>
                                        </p:attrNameLst>
                                      </p:cBhvr>
                                      <p:tavLst>
                                        <p:tav tm="0">
                                          <p:val>
                                            <p:strVal val="#ppt_y-.1"/>
                                          </p:val>
                                        </p:tav>
                                        <p:tav tm="100000">
                                          <p:val>
                                            <p:strVal val="#ppt_y"/>
                                          </p:val>
                                        </p:tav>
                                      </p:tavLst>
                                    </p:anim>
                                  </p:childTnLst>
                                </p:cTn>
                              </p:par>
                            </p:childTnLst>
                          </p:cTn>
                        </p:par>
                        <p:par>
                          <p:cTn id="86" fill="hold">
                            <p:stCondLst>
                              <p:cond delay="8000"/>
                            </p:stCondLst>
                            <p:childTnLst>
                              <p:par>
                                <p:cTn id="87" presetID="47" presetClass="entr" presetSubtype="0" fill="hold"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anim calcmode="lin" valueType="num">
                                      <p:cBhvr>
                                        <p:cTn id="90" dur="500" fill="hold"/>
                                        <p:tgtEl>
                                          <p:spTgt spid="23"/>
                                        </p:tgtEl>
                                        <p:attrNameLst>
                                          <p:attrName>ppt_x</p:attrName>
                                        </p:attrNameLst>
                                      </p:cBhvr>
                                      <p:tavLst>
                                        <p:tav tm="0">
                                          <p:val>
                                            <p:strVal val="#ppt_x"/>
                                          </p:val>
                                        </p:tav>
                                        <p:tav tm="100000">
                                          <p:val>
                                            <p:strVal val="#ppt_x"/>
                                          </p:val>
                                        </p:tav>
                                      </p:tavLst>
                                    </p:anim>
                                    <p:anim calcmode="lin" valueType="num">
                                      <p:cBhvr>
                                        <p:cTn id="9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2"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389202" y="2392996"/>
            <a:ext cx="3544735" cy="217517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effectLst>
                  <a:glow rad="63500">
                    <a:schemeClr val="accent6">
                      <a:satMod val="175000"/>
                      <a:alpha val="40000"/>
                    </a:schemeClr>
                  </a:glow>
                </a:effectLst>
              </a:rPr>
              <a:t>Customer analysis</a:t>
            </a:r>
          </a:p>
        </p:txBody>
      </p:sp>
      <p:sp>
        <p:nvSpPr>
          <p:cNvPr id="5" name="Oval 4"/>
          <p:cNvSpPr/>
          <p:nvPr/>
        </p:nvSpPr>
        <p:spPr>
          <a:xfrm>
            <a:off x="4784380" y="335484"/>
            <a:ext cx="2867870" cy="1064669"/>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defTabSz="829713">
              <a:lnSpc>
                <a:spcPct val="90000"/>
              </a:lnSpc>
              <a:spcBef>
                <a:spcPct val="0"/>
              </a:spcBef>
              <a:spcAft>
                <a:spcPct val="35000"/>
              </a:spcAft>
            </a:pPr>
            <a:r>
              <a:rPr lang="en-US" sz="4800" b="1" dirty="0">
                <a:solidFill>
                  <a:schemeClr val="bg1"/>
                </a:solidFill>
              </a:rPr>
              <a:t>patient</a:t>
            </a:r>
          </a:p>
        </p:txBody>
      </p:sp>
      <p:sp>
        <p:nvSpPr>
          <p:cNvPr id="6" name="Oval 5"/>
          <p:cNvSpPr/>
          <p:nvPr/>
        </p:nvSpPr>
        <p:spPr>
          <a:xfrm>
            <a:off x="559350" y="1707541"/>
            <a:ext cx="2805745" cy="890515"/>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829713">
              <a:lnSpc>
                <a:spcPct val="90000"/>
              </a:lnSpc>
              <a:spcBef>
                <a:spcPct val="0"/>
              </a:spcBef>
              <a:spcAft>
                <a:spcPct val="35000"/>
              </a:spcAft>
            </a:pPr>
            <a:r>
              <a:rPr lang="en-US" sz="2800" b="1" dirty="0">
                <a:solidFill>
                  <a:schemeClr val="bg1">
                    <a:lumMod val="95000"/>
                  </a:schemeClr>
                </a:solidFill>
              </a:rPr>
              <a:t>Pharmacies </a:t>
            </a:r>
            <a:endParaRPr lang="en-US" sz="2000" b="1" dirty="0">
              <a:solidFill>
                <a:schemeClr val="bg1">
                  <a:lumMod val="95000"/>
                </a:schemeClr>
              </a:solidFill>
            </a:endParaRPr>
          </a:p>
        </p:txBody>
      </p:sp>
      <p:sp>
        <p:nvSpPr>
          <p:cNvPr id="7" name="Oval 6"/>
          <p:cNvSpPr/>
          <p:nvPr/>
        </p:nvSpPr>
        <p:spPr>
          <a:xfrm>
            <a:off x="8942439" y="1633806"/>
            <a:ext cx="2902631" cy="96425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829713">
              <a:lnSpc>
                <a:spcPct val="90000"/>
              </a:lnSpc>
              <a:spcBef>
                <a:spcPct val="0"/>
              </a:spcBef>
              <a:spcAft>
                <a:spcPct val="35000"/>
              </a:spcAft>
            </a:pPr>
            <a:r>
              <a:rPr lang="en-US" sz="3600" b="1" dirty="0">
                <a:solidFill>
                  <a:schemeClr val="bg1"/>
                </a:solidFill>
              </a:rPr>
              <a:t>Hospitals </a:t>
            </a:r>
            <a:endParaRPr lang="en-US" sz="2800" b="1" dirty="0">
              <a:solidFill>
                <a:schemeClr val="bg1"/>
              </a:solidFill>
            </a:endParaRPr>
          </a:p>
        </p:txBody>
      </p:sp>
      <p:sp>
        <p:nvSpPr>
          <p:cNvPr id="8" name="Oval 7"/>
          <p:cNvSpPr/>
          <p:nvPr/>
        </p:nvSpPr>
        <p:spPr>
          <a:xfrm>
            <a:off x="154745" y="4796628"/>
            <a:ext cx="3111053" cy="99655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829713">
              <a:lnSpc>
                <a:spcPct val="90000"/>
              </a:lnSpc>
              <a:spcBef>
                <a:spcPct val="0"/>
              </a:spcBef>
              <a:spcAft>
                <a:spcPct val="35000"/>
              </a:spcAft>
            </a:pPr>
            <a:r>
              <a:rPr lang="en-US" sz="2800" b="1" dirty="0">
                <a:solidFill>
                  <a:schemeClr val="bg1"/>
                </a:solidFill>
              </a:rPr>
              <a:t>Medical Shop</a:t>
            </a:r>
          </a:p>
        </p:txBody>
      </p:sp>
      <p:sp>
        <p:nvSpPr>
          <p:cNvPr id="9" name="Oval 8"/>
          <p:cNvSpPr/>
          <p:nvPr/>
        </p:nvSpPr>
        <p:spPr>
          <a:xfrm>
            <a:off x="9011555" y="4845365"/>
            <a:ext cx="3140887" cy="67515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defTabSz="829713">
              <a:lnSpc>
                <a:spcPct val="90000"/>
              </a:lnSpc>
              <a:spcBef>
                <a:spcPct val="0"/>
              </a:spcBef>
              <a:spcAft>
                <a:spcPct val="35000"/>
              </a:spcAft>
            </a:pPr>
            <a:r>
              <a:rPr lang="en-US" sz="2800" b="1" dirty="0">
                <a:solidFill>
                  <a:schemeClr val="bg1"/>
                </a:solidFill>
              </a:rPr>
              <a:t>Online</a:t>
            </a:r>
          </a:p>
        </p:txBody>
      </p:sp>
      <p:sp>
        <p:nvSpPr>
          <p:cNvPr id="10" name="Oval 9"/>
          <p:cNvSpPr/>
          <p:nvPr/>
        </p:nvSpPr>
        <p:spPr>
          <a:xfrm>
            <a:off x="4595905" y="5584966"/>
            <a:ext cx="3292246" cy="1064669"/>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defTabSz="829713">
              <a:lnSpc>
                <a:spcPct val="90000"/>
              </a:lnSpc>
              <a:spcBef>
                <a:spcPct val="0"/>
              </a:spcBef>
              <a:spcAft>
                <a:spcPct val="35000"/>
              </a:spcAft>
            </a:pPr>
            <a:r>
              <a:rPr lang="en-US" sz="2400" b="1" dirty="0">
                <a:solidFill>
                  <a:schemeClr val="bg1"/>
                </a:solidFill>
              </a:rPr>
              <a:t>pharmaceutical companies</a:t>
            </a:r>
          </a:p>
        </p:txBody>
      </p:sp>
      <p:sp>
        <p:nvSpPr>
          <p:cNvPr id="13" name="Left Arrow 12"/>
          <p:cNvSpPr/>
          <p:nvPr/>
        </p:nvSpPr>
        <p:spPr>
          <a:xfrm rot="1708889">
            <a:off x="3249901" y="2404990"/>
            <a:ext cx="1209846" cy="776969"/>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rot="19472849">
            <a:off x="3026297" y="4033232"/>
            <a:ext cx="1534457" cy="776969"/>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rot="16200000">
            <a:off x="5817135" y="4709753"/>
            <a:ext cx="737580" cy="776969"/>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rot="8944946">
            <a:off x="7861137" y="2363746"/>
            <a:ext cx="1115029" cy="776969"/>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rot="5400000">
            <a:off x="5849004" y="1493327"/>
            <a:ext cx="707368" cy="776969"/>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rot="13055698">
            <a:off x="7726863" y="4064602"/>
            <a:ext cx="1383578" cy="776969"/>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8F2DF8-0135-5930-185B-E2A0C35C4A56}"/>
              </a:ext>
            </a:extLst>
          </p:cNvPr>
          <p:cNvSpPr txBox="1"/>
          <p:nvPr/>
        </p:nvSpPr>
        <p:spPr>
          <a:xfrm>
            <a:off x="174682" y="258132"/>
            <a:ext cx="3190413" cy="523220"/>
          </a:xfrm>
          <a:prstGeom prst="rect">
            <a:avLst/>
          </a:prstGeom>
          <a:noFill/>
          <a:ln w="38100">
            <a:solidFill>
              <a:schemeClr val="accent1"/>
            </a:solidFill>
          </a:ln>
        </p:spPr>
        <p:txBody>
          <a:bodyPr wrap="square">
            <a:spAutoFit/>
          </a:bodyPr>
          <a:lstStyle/>
          <a:p>
            <a:r>
              <a:rPr lang="en-US" sz="2800" dirty="0"/>
              <a:t>Market </a:t>
            </a:r>
            <a:r>
              <a:rPr lang="en-GB" sz="2800" dirty="0"/>
              <a:t>Segments</a:t>
            </a:r>
          </a:p>
        </p:txBody>
      </p:sp>
      <p:pic>
        <p:nvPicPr>
          <p:cNvPr id="11" name="Picture 10">
            <a:extLst>
              <a:ext uri="{FF2B5EF4-FFF2-40B4-BE49-F238E27FC236}">
                <a16:creationId xmlns:a16="http://schemas.microsoft.com/office/drawing/2014/main" id="{2DBF027B-D0B5-6FDD-1C7F-EEFC3B7E0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12" name="Picture 11">
            <a:extLst>
              <a:ext uri="{FF2B5EF4-FFF2-40B4-BE49-F238E27FC236}">
                <a16:creationId xmlns:a16="http://schemas.microsoft.com/office/drawing/2014/main" id="{C5E0025A-3EA0-AF34-154F-E14BEEC53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C22B5ACC-3929-CC62-4D21-3B3C6464CF67}"/>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188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6"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6"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6" presetClass="entr" presetSubtype="16"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6" presetClass="entr" presetSubtype="16"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circle(in)">
                                      <p:cBhvr>
                                        <p:cTn id="4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095482" y="677591"/>
            <a:ext cx="3940934" cy="143078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rPr>
              <a:t>patients</a:t>
            </a:r>
          </a:p>
        </p:txBody>
      </p:sp>
      <p:cxnSp>
        <p:nvCxnSpPr>
          <p:cNvPr id="6" name="Straight Arrow Connector 5"/>
          <p:cNvCxnSpPr>
            <a:cxnSpLocks/>
          </p:cNvCxnSpPr>
          <p:nvPr/>
        </p:nvCxnSpPr>
        <p:spPr>
          <a:xfrm flipH="1">
            <a:off x="2002971" y="2108372"/>
            <a:ext cx="2092511" cy="11607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8067540" y="1987646"/>
            <a:ext cx="2061387" cy="14413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8830614" y="3588917"/>
            <a:ext cx="2795329" cy="12492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After sales services</a:t>
            </a:r>
          </a:p>
        </p:txBody>
      </p:sp>
      <p:sp>
        <p:nvSpPr>
          <p:cNvPr id="17" name="Rounded Rectangle 16"/>
          <p:cNvSpPr/>
          <p:nvPr/>
        </p:nvSpPr>
        <p:spPr>
          <a:xfrm>
            <a:off x="313385" y="3639198"/>
            <a:ext cx="3048000" cy="12492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t>Quality</a:t>
            </a:r>
          </a:p>
        </p:txBody>
      </p:sp>
      <p:sp>
        <p:nvSpPr>
          <p:cNvPr id="18" name="Rounded Rectangle 17"/>
          <p:cNvSpPr/>
          <p:nvPr/>
        </p:nvSpPr>
        <p:spPr>
          <a:xfrm>
            <a:off x="4391695" y="3639198"/>
            <a:ext cx="3361386" cy="12492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Affordable prices</a:t>
            </a:r>
          </a:p>
          <a:p>
            <a:pPr algn="ctr"/>
            <a:r>
              <a:rPr lang="en-US" sz="2800" b="1" dirty="0"/>
              <a:t>(Offer)</a:t>
            </a:r>
          </a:p>
        </p:txBody>
      </p:sp>
      <p:cxnSp>
        <p:nvCxnSpPr>
          <p:cNvPr id="21" name="Straight Arrow Connector 20"/>
          <p:cNvCxnSpPr/>
          <p:nvPr/>
        </p:nvCxnSpPr>
        <p:spPr>
          <a:xfrm>
            <a:off x="6038079" y="2268288"/>
            <a:ext cx="0" cy="11607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003634" y="2967335"/>
            <a:ext cx="184731" cy="923330"/>
          </a:xfrm>
          <a:prstGeom prst="rect">
            <a:avLst/>
          </a:prstGeom>
          <a:noFill/>
        </p:spPr>
        <p:txBody>
          <a:bodyPr wrap="none" lIns="91440" tIns="45720" rIns="91440" bIns="45720">
            <a:spAutoFit/>
          </a:bodyPr>
          <a:lstStyle/>
          <a:p>
            <a:pPr algn="ct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 name="TextBox 9">
            <a:extLst>
              <a:ext uri="{FF2B5EF4-FFF2-40B4-BE49-F238E27FC236}">
                <a16:creationId xmlns:a16="http://schemas.microsoft.com/office/drawing/2014/main" id="{A4C5639A-53F1-5721-8597-4100043D0FDC}"/>
              </a:ext>
            </a:extLst>
          </p:cNvPr>
          <p:cNvSpPr txBox="1"/>
          <p:nvPr/>
        </p:nvSpPr>
        <p:spPr>
          <a:xfrm>
            <a:off x="174682" y="258132"/>
            <a:ext cx="3190413" cy="523220"/>
          </a:xfrm>
          <a:prstGeom prst="rect">
            <a:avLst/>
          </a:prstGeom>
          <a:noFill/>
          <a:ln w="38100">
            <a:solidFill>
              <a:schemeClr val="accent1"/>
            </a:solidFill>
          </a:ln>
        </p:spPr>
        <p:txBody>
          <a:bodyPr wrap="square">
            <a:spAutoFit/>
          </a:bodyPr>
          <a:lstStyle/>
          <a:p>
            <a:r>
              <a:rPr lang="en-US" sz="2800" dirty="0"/>
              <a:t>Market </a:t>
            </a:r>
            <a:r>
              <a:rPr lang="en-GB" sz="2800" dirty="0"/>
              <a:t>Segments</a:t>
            </a:r>
          </a:p>
        </p:txBody>
      </p:sp>
      <p:pic>
        <p:nvPicPr>
          <p:cNvPr id="5" name="Picture 4">
            <a:extLst>
              <a:ext uri="{FF2B5EF4-FFF2-40B4-BE49-F238E27FC236}">
                <a16:creationId xmlns:a16="http://schemas.microsoft.com/office/drawing/2014/main" id="{C428A267-9FC6-583D-F7BB-27DD18DD4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8" name="Picture 7">
            <a:extLst>
              <a:ext uri="{FF2B5EF4-FFF2-40B4-BE49-F238E27FC236}">
                <a16:creationId xmlns:a16="http://schemas.microsoft.com/office/drawing/2014/main" id="{A412BB0C-750C-E3B8-32BB-2A2CFD6DB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2" name="Picture 1">
            <a:extLst>
              <a:ext uri="{FF2B5EF4-FFF2-40B4-BE49-F238E27FC236}">
                <a16:creationId xmlns:a16="http://schemas.microsoft.com/office/drawing/2014/main" id="{094679D1-6F18-C041-27D3-E76C5C1EBF92}"/>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201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par>
                          <p:cTn id="17" fill="hold">
                            <p:stCondLst>
                              <p:cond delay="2500"/>
                            </p:stCondLst>
                            <p:childTnLst>
                              <p:par>
                                <p:cTn id="18" presetID="42"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2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6888468" y="1674019"/>
            <a:ext cx="4124697" cy="733524"/>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800" b="1" dirty="0">
                <a:solidFill>
                  <a:srgbClr val="FF0000"/>
                </a:solidFill>
              </a:rPr>
              <a:t>Chains</a:t>
            </a:r>
          </a:p>
        </p:txBody>
      </p:sp>
      <p:sp>
        <p:nvSpPr>
          <p:cNvPr id="12" name="Flowchart: Alternate Process 11"/>
          <p:cNvSpPr/>
          <p:nvPr/>
        </p:nvSpPr>
        <p:spPr>
          <a:xfrm>
            <a:off x="310797" y="1711852"/>
            <a:ext cx="3750460" cy="746975"/>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rgbClr val="FF0000"/>
                </a:solidFill>
              </a:rPr>
              <a:t>individual</a:t>
            </a:r>
            <a:endParaRPr lang="en-US" sz="3200" b="1" dirty="0">
              <a:solidFill>
                <a:srgbClr val="FF0000"/>
              </a:solidFill>
            </a:endParaRPr>
          </a:p>
        </p:txBody>
      </p:sp>
      <p:cxnSp>
        <p:nvCxnSpPr>
          <p:cNvPr id="27" name="Straight Arrow Connector 26"/>
          <p:cNvCxnSpPr/>
          <p:nvPr/>
        </p:nvCxnSpPr>
        <p:spPr>
          <a:xfrm>
            <a:off x="7075116" y="991102"/>
            <a:ext cx="689348" cy="6945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Flowchart: Terminator 31"/>
          <p:cNvSpPr/>
          <p:nvPr/>
        </p:nvSpPr>
        <p:spPr>
          <a:xfrm>
            <a:off x="8854642" y="2912010"/>
            <a:ext cx="1988205" cy="741549"/>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4">
                    <a:lumMod val="50000"/>
                  </a:schemeClr>
                </a:solidFill>
              </a:rPr>
              <a:t>Big</a:t>
            </a:r>
          </a:p>
        </p:txBody>
      </p:sp>
      <p:sp>
        <p:nvSpPr>
          <p:cNvPr id="33" name="Flowchart: Terminator 32"/>
          <p:cNvSpPr/>
          <p:nvPr/>
        </p:nvSpPr>
        <p:spPr>
          <a:xfrm>
            <a:off x="3353172" y="2975271"/>
            <a:ext cx="1416170" cy="678288"/>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accent4">
                    <a:lumMod val="50000"/>
                  </a:schemeClr>
                </a:solidFill>
              </a:rPr>
              <a:t>Class C</a:t>
            </a:r>
          </a:p>
        </p:txBody>
      </p:sp>
      <p:sp>
        <p:nvSpPr>
          <p:cNvPr id="34" name="Flowchart: Terminator 33"/>
          <p:cNvSpPr/>
          <p:nvPr/>
        </p:nvSpPr>
        <p:spPr>
          <a:xfrm>
            <a:off x="1784050" y="2966711"/>
            <a:ext cx="1209549" cy="678287"/>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accent4">
                    <a:lumMod val="50000"/>
                  </a:schemeClr>
                </a:solidFill>
              </a:rPr>
              <a:t>Class B</a:t>
            </a:r>
          </a:p>
        </p:txBody>
      </p:sp>
      <p:sp>
        <p:nvSpPr>
          <p:cNvPr id="35" name="Flowchart: Terminator 34"/>
          <p:cNvSpPr/>
          <p:nvPr/>
        </p:nvSpPr>
        <p:spPr>
          <a:xfrm>
            <a:off x="6738175" y="2936161"/>
            <a:ext cx="1903345" cy="712237"/>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4">
                    <a:lumMod val="50000"/>
                  </a:schemeClr>
                </a:solidFill>
              </a:rPr>
              <a:t>Small</a:t>
            </a:r>
            <a:endParaRPr lang="en-US" sz="3200" b="1" dirty="0">
              <a:solidFill>
                <a:schemeClr val="accent4">
                  <a:lumMod val="50000"/>
                </a:schemeClr>
              </a:solidFill>
            </a:endParaRPr>
          </a:p>
        </p:txBody>
      </p:sp>
      <p:sp>
        <p:nvSpPr>
          <p:cNvPr id="36" name="Flowchart: Terminator 35"/>
          <p:cNvSpPr/>
          <p:nvPr/>
        </p:nvSpPr>
        <p:spPr>
          <a:xfrm>
            <a:off x="269020" y="3028234"/>
            <a:ext cx="1249296" cy="696123"/>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accent4">
                    <a:lumMod val="50000"/>
                  </a:schemeClr>
                </a:solidFill>
              </a:rPr>
              <a:t>Class A</a:t>
            </a:r>
          </a:p>
        </p:txBody>
      </p:sp>
      <p:sp>
        <p:nvSpPr>
          <p:cNvPr id="28" name="Flowchart: Alternate Process 27"/>
          <p:cNvSpPr/>
          <p:nvPr/>
        </p:nvSpPr>
        <p:spPr>
          <a:xfrm>
            <a:off x="53443" y="4495838"/>
            <a:ext cx="1635243" cy="1017860"/>
          </a:xfrm>
          <a:prstGeom prst="flowChartAlternateProcess">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solidFill>
              </a:rPr>
              <a:t>Brand then price </a:t>
            </a:r>
          </a:p>
        </p:txBody>
      </p:sp>
      <p:sp>
        <p:nvSpPr>
          <p:cNvPr id="37" name="Oval 36"/>
          <p:cNvSpPr/>
          <p:nvPr/>
        </p:nvSpPr>
        <p:spPr>
          <a:xfrm>
            <a:off x="3599016" y="425367"/>
            <a:ext cx="3363694" cy="1183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713">
              <a:lnSpc>
                <a:spcPct val="90000"/>
              </a:lnSpc>
              <a:spcBef>
                <a:spcPct val="0"/>
              </a:spcBef>
              <a:spcAft>
                <a:spcPct val="35000"/>
              </a:spcAft>
            </a:pPr>
            <a:r>
              <a:rPr lang="en-US" sz="3600" b="1" dirty="0">
                <a:solidFill>
                  <a:schemeClr val="bg1">
                    <a:lumMod val="95000"/>
                  </a:schemeClr>
                </a:solidFill>
              </a:rPr>
              <a:t>Pharmacies </a:t>
            </a:r>
            <a:endParaRPr lang="en-US" sz="2800" b="1" dirty="0">
              <a:solidFill>
                <a:schemeClr val="bg1">
                  <a:lumMod val="95000"/>
                </a:schemeClr>
              </a:solidFill>
            </a:endParaRPr>
          </a:p>
        </p:txBody>
      </p:sp>
      <p:cxnSp>
        <p:nvCxnSpPr>
          <p:cNvPr id="38" name="Straight Arrow Connector 37"/>
          <p:cNvCxnSpPr/>
          <p:nvPr/>
        </p:nvCxnSpPr>
        <p:spPr>
          <a:xfrm>
            <a:off x="8748081" y="2407543"/>
            <a:ext cx="434556" cy="5044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8409904" y="2427029"/>
            <a:ext cx="338177" cy="4849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813654" y="1052129"/>
            <a:ext cx="711121" cy="683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414916" y="2448603"/>
            <a:ext cx="397230" cy="5377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2457720" y="2453846"/>
            <a:ext cx="4602" cy="5214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1023945" y="2468490"/>
            <a:ext cx="433296" cy="4843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Flowchart: Alternate Process 50"/>
          <p:cNvSpPr/>
          <p:nvPr/>
        </p:nvSpPr>
        <p:spPr>
          <a:xfrm>
            <a:off x="1872261" y="4487732"/>
            <a:ext cx="1756310" cy="1025965"/>
          </a:xfrm>
          <a:prstGeom prst="flowChartAlternateProcess">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 </a:t>
            </a:r>
            <a:r>
              <a:rPr lang="en-US" sz="2400" dirty="0">
                <a:solidFill>
                  <a:schemeClr val="tx1"/>
                </a:solidFill>
              </a:rPr>
              <a:t>Price then Brand</a:t>
            </a:r>
            <a:r>
              <a:rPr lang="en-US" sz="2400" dirty="0"/>
              <a:t> </a:t>
            </a:r>
            <a:endParaRPr lang="en-US" sz="2000" dirty="0"/>
          </a:p>
        </p:txBody>
      </p:sp>
      <p:sp>
        <p:nvSpPr>
          <p:cNvPr id="52" name="Flowchart: Alternate Process 51"/>
          <p:cNvSpPr/>
          <p:nvPr/>
        </p:nvSpPr>
        <p:spPr>
          <a:xfrm>
            <a:off x="3812145" y="4487732"/>
            <a:ext cx="1616197" cy="1025966"/>
          </a:xfrm>
          <a:prstGeom prst="flowChartAlternateProcess">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t> </a:t>
            </a:r>
            <a:r>
              <a:rPr lang="en-US" sz="2400" dirty="0">
                <a:solidFill>
                  <a:schemeClr val="tx1"/>
                </a:solidFill>
              </a:rPr>
              <a:t>Not interested </a:t>
            </a:r>
          </a:p>
        </p:txBody>
      </p:sp>
      <p:sp>
        <p:nvSpPr>
          <p:cNvPr id="53" name="Flowchart: Alternate Process 52"/>
          <p:cNvSpPr/>
          <p:nvPr/>
        </p:nvSpPr>
        <p:spPr>
          <a:xfrm>
            <a:off x="9426645" y="4101273"/>
            <a:ext cx="2097698" cy="1412424"/>
          </a:xfrm>
          <a:prstGeom prst="flowChartAlternateProcess">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rPr>
              <a:t>Big Discount</a:t>
            </a:r>
          </a:p>
          <a:p>
            <a:pPr algn="ctr"/>
            <a:endParaRPr lang="en-US" sz="2000" dirty="0">
              <a:solidFill>
                <a:schemeClr val="tx1"/>
              </a:solidFill>
            </a:endParaRPr>
          </a:p>
          <a:p>
            <a:pPr algn="ctr"/>
            <a:r>
              <a:rPr lang="en-US" sz="2000" dirty="0">
                <a:solidFill>
                  <a:schemeClr val="tx1"/>
                </a:solidFill>
              </a:rPr>
              <a:t>- Long Collection period</a:t>
            </a:r>
          </a:p>
        </p:txBody>
      </p:sp>
      <p:sp>
        <p:nvSpPr>
          <p:cNvPr id="54" name="Flowchart: Alternate Process 53"/>
          <p:cNvSpPr/>
          <p:nvPr/>
        </p:nvSpPr>
        <p:spPr>
          <a:xfrm>
            <a:off x="6458856" y="4177016"/>
            <a:ext cx="2395785" cy="1498070"/>
          </a:xfrm>
          <a:prstGeom prst="flowChartAlternateProcess">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  Accepted Discount</a:t>
            </a:r>
          </a:p>
          <a:p>
            <a:pPr algn="ctr"/>
            <a:endParaRPr lang="en-US" dirty="0">
              <a:solidFill>
                <a:schemeClr val="tx1"/>
              </a:solidFill>
            </a:endParaRPr>
          </a:p>
          <a:p>
            <a:pPr algn="ctr"/>
            <a:r>
              <a:rPr lang="en-US" dirty="0">
                <a:solidFill>
                  <a:schemeClr val="tx1"/>
                </a:solidFill>
              </a:rPr>
              <a:t>-   Medium Collection period</a:t>
            </a:r>
          </a:p>
          <a:p>
            <a:pPr algn="ctr"/>
            <a:endParaRPr lang="en-US" dirty="0"/>
          </a:p>
        </p:txBody>
      </p:sp>
      <p:sp>
        <p:nvSpPr>
          <p:cNvPr id="2" name="TextBox 1">
            <a:extLst>
              <a:ext uri="{FF2B5EF4-FFF2-40B4-BE49-F238E27FC236}">
                <a16:creationId xmlns:a16="http://schemas.microsoft.com/office/drawing/2014/main" id="{E98E0514-3CC0-138C-008D-264E577B941F}"/>
              </a:ext>
            </a:extLst>
          </p:cNvPr>
          <p:cNvSpPr txBox="1"/>
          <p:nvPr/>
        </p:nvSpPr>
        <p:spPr>
          <a:xfrm>
            <a:off x="174682" y="258132"/>
            <a:ext cx="3190413" cy="523220"/>
          </a:xfrm>
          <a:prstGeom prst="rect">
            <a:avLst/>
          </a:prstGeom>
          <a:noFill/>
          <a:ln w="38100">
            <a:solidFill>
              <a:schemeClr val="accent1"/>
            </a:solidFill>
          </a:ln>
        </p:spPr>
        <p:txBody>
          <a:bodyPr wrap="square">
            <a:spAutoFit/>
          </a:bodyPr>
          <a:lstStyle/>
          <a:p>
            <a:r>
              <a:rPr lang="en-US" sz="2800" dirty="0"/>
              <a:t>Market </a:t>
            </a:r>
            <a:r>
              <a:rPr lang="en-GB" sz="2800" dirty="0"/>
              <a:t>Segments</a:t>
            </a:r>
          </a:p>
        </p:txBody>
      </p:sp>
      <p:pic>
        <p:nvPicPr>
          <p:cNvPr id="4" name="Picture 3">
            <a:extLst>
              <a:ext uri="{FF2B5EF4-FFF2-40B4-BE49-F238E27FC236}">
                <a16:creationId xmlns:a16="http://schemas.microsoft.com/office/drawing/2014/main" id="{032AF225-5EEF-20E5-3966-A0B8A9EBD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E99B1408-C7D7-8738-71B7-5C890739D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6F7794F5-ADC6-E82A-CEA0-44A2F5A5A5A3}"/>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4503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ppt_x"/>
                                          </p:val>
                                        </p:tav>
                                        <p:tav tm="100000">
                                          <p:val>
                                            <p:strVal val="#ppt_x"/>
                                          </p:val>
                                        </p:tav>
                                      </p:tavLst>
                                    </p:anim>
                                    <p:anim calcmode="lin" valueType="num">
                                      <p:cBhvr additive="base">
                                        <p:cTn id="27" dur="500" fill="hold"/>
                                        <p:tgtEl>
                                          <p:spTgt spid="46"/>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000"/>
                            </p:stCondLst>
                            <p:childTnLst>
                              <p:par>
                                <p:cTn id="33" presetID="2" presetClass="entr" presetSubtype="4"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ppt_x"/>
                                          </p:val>
                                        </p:tav>
                                        <p:tav tm="100000">
                                          <p:val>
                                            <p:strVal val="#ppt_x"/>
                                          </p:val>
                                        </p:tav>
                                      </p:tavLst>
                                    </p:anim>
                                    <p:anim calcmode="lin" valueType="num">
                                      <p:cBhvr additive="base">
                                        <p:cTn id="36" dur="500" fill="hold"/>
                                        <p:tgtEl>
                                          <p:spTgt spid="45"/>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ppt_x"/>
                                          </p:val>
                                        </p:tav>
                                        <p:tav tm="100000">
                                          <p:val>
                                            <p:strVal val="#ppt_x"/>
                                          </p:val>
                                        </p:tav>
                                      </p:tavLst>
                                    </p:anim>
                                    <p:anim calcmode="lin" valueType="num">
                                      <p:cBhvr additive="base">
                                        <p:cTn id="45" dur="500" fill="hold"/>
                                        <p:tgtEl>
                                          <p:spTgt spid="44"/>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par>
                          <p:cTn id="50" fill="hold">
                            <p:stCondLst>
                              <p:cond delay="5000"/>
                            </p:stCondLst>
                            <p:childTnLst>
                              <p:par>
                                <p:cTn id="51" presetID="2" presetClass="entr" presetSubtype="4"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2" presetClass="entr" presetSubtype="4"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additive="base">
                                        <p:cTn id="58" dur="500" fill="hold"/>
                                        <p:tgtEl>
                                          <p:spTgt spid="38"/>
                                        </p:tgtEl>
                                        <p:attrNameLst>
                                          <p:attrName>ppt_x</p:attrName>
                                        </p:attrNameLst>
                                      </p:cBhvr>
                                      <p:tavLst>
                                        <p:tav tm="0">
                                          <p:val>
                                            <p:strVal val="#ppt_x"/>
                                          </p:val>
                                        </p:tav>
                                        <p:tav tm="100000">
                                          <p:val>
                                            <p:strVal val="#ppt_x"/>
                                          </p:val>
                                        </p:tav>
                                      </p:tavLst>
                                    </p:anim>
                                    <p:anim calcmode="lin" valueType="num">
                                      <p:cBhvr additive="base">
                                        <p:cTn id="59" dur="500" fill="hold"/>
                                        <p:tgtEl>
                                          <p:spTgt spid="38"/>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ircle(in)">
                                      <p:cBhvr>
                                        <p:cTn id="68" dur="2000"/>
                                        <p:tgtEl>
                                          <p:spTgt spid="28"/>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circle(in)">
                                      <p:cBhvr>
                                        <p:cTn id="71" dur="2000"/>
                                        <p:tgtEl>
                                          <p:spTgt spid="51"/>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circle(in)">
                                      <p:cBhvr>
                                        <p:cTn id="74" dur="2000"/>
                                        <p:tgtEl>
                                          <p:spTgt spid="52"/>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circle(in)">
                                      <p:cBhvr>
                                        <p:cTn id="77" dur="2000"/>
                                        <p:tgtEl>
                                          <p:spTgt spid="54"/>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circle(in)">
                                      <p:cBhvr>
                                        <p:cTn id="80"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2" grpId="0" animBg="1"/>
      <p:bldP spid="33" grpId="0" animBg="1"/>
      <p:bldP spid="34" grpId="0" animBg="1"/>
      <p:bldP spid="35" grpId="0" animBg="1"/>
      <p:bldP spid="36" grpId="0" animBg="1"/>
      <p:bldP spid="28" grpId="0" animBg="1"/>
      <p:bldP spid="37" grpId="0" animBg="1"/>
      <p:bldP spid="51" grpId="0" animBg="1"/>
      <p:bldP spid="52" grpId="0" animBg="1"/>
      <p:bldP spid="53" grpId="0" animBg="1"/>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urved Connector 5"/>
          <p:cNvCxnSpPr>
            <a:endCxn id="14" idx="1"/>
          </p:cNvCxnSpPr>
          <p:nvPr/>
        </p:nvCxnSpPr>
        <p:spPr>
          <a:xfrm>
            <a:off x="5890797" y="1876242"/>
            <a:ext cx="1256947" cy="565594"/>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6"/>
          <p:cNvCxnSpPr/>
          <p:nvPr/>
        </p:nvCxnSpPr>
        <p:spPr>
          <a:xfrm rot="10800000" flipV="1">
            <a:off x="4737569" y="1887508"/>
            <a:ext cx="1178401" cy="547349"/>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Flowchart: Alternate Process 12"/>
          <p:cNvSpPr/>
          <p:nvPr/>
        </p:nvSpPr>
        <p:spPr>
          <a:xfrm>
            <a:off x="1571223" y="2057620"/>
            <a:ext cx="3152295" cy="759855"/>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rPr>
              <a:t>Big medical shop</a:t>
            </a:r>
          </a:p>
          <a:p>
            <a:pPr algn="ctr"/>
            <a:r>
              <a:rPr lang="en-US" sz="2400" b="1" dirty="0">
                <a:solidFill>
                  <a:srgbClr val="FF0000"/>
                </a:solidFill>
              </a:rPr>
              <a:t>Distributers</a:t>
            </a:r>
          </a:p>
        </p:txBody>
      </p:sp>
      <p:sp>
        <p:nvSpPr>
          <p:cNvPr id="14" name="Flowchart: Alternate Process 13"/>
          <p:cNvSpPr/>
          <p:nvPr/>
        </p:nvSpPr>
        <p:spPr>
          <a:xfrm>
            <a:off x="7147744" y="2061908"/>
            <a:ext cx="3065201" cy="759855"/>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rPr>
              <a:t>Small Medical shop</a:t>
            </a:r>
          </a:p>
        </p:txBody>
      </p:sp>
      <p:sp>
        <p:nvSpPr>
          <p:cNvPr id="8" name="Down Arrow 7"/>
          <p:cNvSpPr/>
          <p:nvPr/>
        </p:nvSpPr>
        <p:spPr>
          <a:xfrm>
            <a:off x="8504049" y="2812533"/>
            <a:ext cx="180304" cy="601014"/>
          </a:xfrm>
          <a:prstGeom prst="down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3309870" y="2821763"/>
            <a:ext cx="194830" cy="59178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Alternate Process 9"/>
          <p:cNvSpPr/>
          <p:nvPr/>
        </p:nvSpPr>
        <p:spPr>
          <a:xfrm>
            <a:off x="1204687" y="3413547"/>
            <a:ext cx="3712710" cy="226668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80 % of the market ( potential )</a:t>
            </a:r>
          </a:p>
          <a:p>
            <a:pPr algn="ctr"/>
            <a:r>
              <a:rPr lang="en-US" dirty="0">
                <a:solidFill>
                  <a:srgbClr val="FF0000"/>
                </a:solidFill>
              </a:rPr>
              <a:t>Need Big Discounts</a:t>
            </a:r>
          </a:p>
          <a:p>
            <a:pPr algn="ctr"/>
            <a:r>
              <a:rPr lang="en-US" dirty="0">
                <a:solidFill>
                  <a:srgbClr val="FF0000"/>
                </a:solidFill>
              </a:rPr>
              <a:t>Need promotional materials</a:t>
            </a:r>
          </a:p>
          <a:p>
            <a:pPr algn="ctr"/>
            <a:endParaRPr lang="en-US" dirty="0">
              <a:solidFill>
                <a:srgbClr val="FF0000"/>
              </a:solidFill>
            </a:endParaRPr>
          </a:p>
          <a:p>
            <a:pPr algn="ctr"/>
            <a:r>
              <a:rPr lang="en-US" u="sng" dirty="0">
                <a:solidFill>
                  <a:srgbClr val="FF0000"/>
                </a:solidFill>
                <a:effectLst>
                  <a:outerShdw blurRad="38100" dist="38100" dir="2700000" algn="tl">
                    <a:srgbClr val="000000">
                      <a:alpha val="43137"/>
                    </a:srgbClr>
                  </a:outerShdw>
                </a:effectLst>
              </a:rPr>
              <a:t>Very </a:t>
            </a:r>
            <a:r>
              <a:rPr lang="en-US" u="sng" dirty="0" err="1">
                <a:solidFill>
                  <a:srgbClr val="FF0000"/>
                </a:solidFill>
                <a:effectLst>
                  <a:outerShdw blurRad="38100" dist="38100" dir="2700000" algn="tl">
                    <a:srgbClr val="000000">
                      <a:alpha val="43137"/>
                    </a:srgbClr>
                  </a:outerShdw>
                </a:effectLst>
              </a:rPr>
              <a:t>seneitive</a:t>
            </a:r>
            <a:r>
              <a:rPr lang="en-US" u="sng" dirty="0">
                <a:solidFill>
                  <a:srgbClr val="FF0000"/>
                </a:solidFill>
                <a:effectLst>
                  <a:outerShdw blurRad="38100" dist="38100" dir="2700000" algn="tl">
                    <a:srgbClr val="000000">
                      <a:alpha val="43137"/>
                    </a:srgbClr>
                  </a:outerShdw>
                </a:effectLst>
              </a:rPr>
              <a:t> to stable prices  </a:t>
            </a:r>
          </a:p>
        </p:txBody>
      </p:sp>
      <p:sp>
        <p:nvSpPr>
          <p:cNvPr id="11" name="Flowchart: Alternate Process 10"/>
          <p:cNvSpPr/>
          <p:nvPr/>
        </p:nvSpPr>
        <p:spPr>
          <a:xfrm>
            <a:off x="6807662" y="3413547"/>
            <a:ext cx="3932909" cy="226668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20 % of the market ( potential )</a:t>
            </a:r>
          </a:p>
          <a:p>
            <a:pPr algn="ctr"/>
            <a:r>
              <a:rPr lang="en-US" dirty="0">
                <a:solidFill>
                  <a:srgbClr val="FF0000"/>
                </a:solidFill>
              </a:rPr>
              <a:t>Accept offers </a:t>
            </a:r>
          </a:p>
          <a:p>
            <a:pPr algn="ctr"/>
            <a:r>
              <a:rPr lang="en-US" dirty="0">
                <a:solidFill>
                  <a:srgbClr val="FF0000"/>
                </a:solidFill>
              </a:rPr>
              <a:t>Need promotional materials</a:t>
            </a:r>
          </a:p>
          <a:p>
            <a:pPr algn="ctr"/>
            <a:r>
              <a:rPr lang="en-US" dirty="0">
                <a:solidFill>
                  <a:srgbClr val="FF0000"/>
                </a:solidFill>
              </a:rPr>
              <a:t>Ask about offers to end users </a:t>
            </a:r>
          </a:p>
        </p:txBody>
      </p:sp>
      <p:sp>
        <p:nvSpPr>
          <p:cNvPr id="12" name="Oval 11"/>
          <p:cNvSpPr/>
          <p:nvPr/>
        </p:nvSpPr>
        <p:spPr>
          <a:xfrm>
            <a:off x="3724693" y="406400"/>
            <a:ext cx="4661712" cy="12482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713">
              <a:lnSpc>
                <a:spcPct val="90000"/>
              </a:lnSpc>
              <a:spcBef>
                <a:spcPct val="0"/>
              </a:spcBef>
              <a:spcAft>
                <a:spcPct val="35000"/>
              </a:spcAft>
            </a:pPr>
            <a:r>
              <a:rPr lang="en-US" sz="4000" b="1" dirty="0">
                <a:solidFill>
                  <a:schemeClr val="bg1"/>
                </a:solidFill>
              </a:rPr>
              <a:t>Medical Shops</a:t>
            </a:r>
          </a:p>
        </p:txBody>
      </p:sp>
      <p:sp>
        <p:nvSpPr>
          <p:cNvPr id="2" name="TextBox 1">
            <a:extLst>
              <a:ext uri="{FF2B5EF4-FFF2-40B4-BE49-F238E27FC236}">
                <a16:creationId xmlns:a16="http://schemas.microsoft.com/office/drawing/2014/main" id="{44B36CC7-316E-12B2-60E2-3F2145DB8F7F}"/>
              </a:ext>
            </a:extLst>
          </p:cNvPr>
          <p:cNvSpPr txBox="1"/>
          <p:nvPr/>
        </p:nvSpPr>
        <p:spPr>
          <a:xfrm>
            <a:off x="174682" y="258132"/>
            <a:ext cx="3190413" cy="523220"/>
          </a:xfrm>
          <a:prstGeom prst="rect">
            <a:avLst/>
          </a:prstGeom>
          <a:noFill/>
          <a:ln w="38100">
            <a:solidFill>
              <a:schemeClr val="accent1"/>
            </a:solidFill>
          </a:ln>
        </p:spPr>
        <p:txBody>
          <a:bodyPr wrap="square">
            <a:spAutoFit/>
          </a:bodyPr>
          <a:lstStyle/>
          <a:p>
            <a:r>
              <a:rPr lang="en-US" sz="2800" dirty="0"/>
              <a:t>Market </a:t>
            </a:r>
            <a:r>
              <a:rPr lang="en-GB" sz="2800" dirty="0"/>
              <a:t>Segments</a:t>
            </a:r>
          </a:p>
        </p:txBody>
      </p:sp>
      <p:pic>
        <p:nvPicPr>
          <p:cNvPr id="4" name="Picture 3">
            <a:extLst>
              <a:ext uri="{FF2B5EF4-FFF2-40B4-BE49-F238E27FC236}">
                <a16:creationId xmlns:a16="http://schemas.microsoft.com/office/drawing/2014/main" id="{D752B17B-9060-FAEF-B5EA-C2DF97D25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EAC83D45-E3C3-D2DB-3723-B99BFD9C1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802E8C2E-9225-50C8-BBE8-D708482B36DF}"/>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00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par>
                          <p:cTn id="20" fill="hold">
                            <p:stCondLst>
                              <p:cond delay="2500"/>
                            </p:stCondLst>
                            <p:childTnLst>
                              <p:par>
                                <p:cTn id="21" presetID="6"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18903" y="695456"/>
            <a:ext cx="3585439" cy="1249253"/>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pharmaceutical companies</a:t>
            </a:r>
          </a:p>
        </p:txBody>
      </p:sp>
      <p:sp>
        <p:nvSpPr>
          <p:cNvPr id="5" name="Oval 4"/>
          <p:cNvSpPr/>
          <p:nvPr/>
        </p:nvSpPr>
        <p:spPr>
          <a:xfrm>
            <a:off x="319314" y="2725412"/>
            <a:ext cx="3585028" cy="14547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Online marketing</a:t>
            </a:r>
          </a:p>
        </p:txBody>
      </p:sp>
      <p:sp>
        <p:nvSpPr>
          <p:cNvPr id="6" name="Oval 5"/>
          <p:cNvSpPr/>
          <p:nvPr/>
        </p:nvSpPr>
        <p:spPr>
          <a:xfrm>
            <a:off x="319313" y="4773768"/>
            <a:ext cx="3585027" cy="154546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Hospitals</a:t>
            </a:r>
          </a:p>
        </p:txBody>
      </p:sp>
      <p:sp>
        <p:nvSpPr>
          <p:cNvPr id="7" name="Right Arrow 6"/>
          <p:cNvSpPr/>
          <p:nvPr/>
        </p:nvSpPr>
        <p:spPr>
          <a:xfrm>
            <a:off x="4144442" y="914399"/>
            <a:ext cx="1803450" cy="66970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ight Arrow 7"/>
          <p:cNvSpPr/>
          <p:nvPr/>
        </p:nvSpPr>
        <p:spPr>
          <a:xfrm>
            <a:off x="4144442" y="5265313"/>
            <a:ext cx="1820620" cy="66970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ight Arrow 8"/>
          <p:cNvSpPr/>
          <p:nvPr/>
        </p:nvSpPr>
        <p:spPr>
          <a:xfrm>
            <a:off x="4144442" y="3101661"/>
            <a:ext cx="1803450" cy="66970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6405911" y="360608"/>
            <a:ext cx="5103509" cy="17772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t>Brand and Relations</a:t>
            </a:r>
            <a:endParaRPr lang="en-US" sz="1600" b="1" dirty="0"/>
          </a:p>
        </p:txBody>
      </p:sp>
      <p:sp>
        <p:nvSpPr>
          <p:cNvPr id="12" name="Rectangle 11"/>
          <p:cNvSpPr/>
          <p:nvPr/>
        </p:nvSpPr>
        <p:spPr>
          <a:xfrm>
            <a:off x="6405910" y="2547870"/>
            <a:ext cx="5103509" cy="17772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t>Social Media Marketing</a:t>
            </a:r>
          </a:p>
          <a:p>
            <a:pPr algn="ctr"/>
            <a:r>
              <a:rPr lang="en-US" sz="3200" b="1" dirty="0"/>
              <a:t>Health care bloggers</a:t>
            </a:r>
          </a:p>
          <a:p>
            <a:pPr algn="ctr"/>
            <a:endParaRPr lang="en-US" dirty="0"/>
          </a:p>
        </p:txBody>
      </p:sp>
      <p:sp>
        <p:nvSpPr>
          <p:cNvPr id="13" name="Rectangle 12"/>
          <p:cNvSpPr/>
          <p:nvPr/>
        </p:nvSpPr>
        <p:spPr>
          <a:xfrm>
            <a:off x="6405911" y="4541948"/>
            <a:ext cx="5103509" cy="17772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t>Device Evaluation and competitive prices</a:t>
            </a:r>
          </a:p>
        </p:txBody>
      </p:sp>
      <p:pic>
        <p:nvPicPr>
          <p:cNvPr id="2" name="Picture 1">
            <a:extLst>
              <a:ext uri="{FF2B5EF4-FFF2-40B4-BE49-F238E27FC236}">
                <a16:creationId xmlns:a16="http://schemas.microsoft.com/office/drawing/2014/main" id="{E55E4EF1-D298-1B88-A421-20DF8C553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3" name="Picture 2">
            <a:extLst>
              <a:ext uri="{FF2B5EF4-FFF2-40B4-BE49-F238E27FC236}">
                <a16:creationId xmlns:a16="http://schemas.microsoft.com/office/drawing/2014/main" id="{39E6BE50-5467-A8B4-656D-FB185654F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10" name="Picture 9">
            <a:extLst>
              <a:ext uri="{FF2B5EF4-FFF2-40B4-BE49-F238E27FC236}">
                <a16:creationId xmlns:a16="http://schemas.microsoft.com/office/drawing/2014/main" id="{DBAAAFBE-A16D-E435-9FA2-9CA10F064ADA}"/>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053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47"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209009-04D2-76E1-0E9C-08C01FA1C59D}"/>
              </a:ext>
            </a:extLst>
          </p:cNvPr>
          <p:cNvSpPr txBox="1"/>
          <p:nvPr/>
        </p:nvSpPr>
        <p:spPr>
          <a:xfrm>
            <a:off x="154983" y="1569315"/>
            <a:ext cx="11735688" cy="2092881"/>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A device that automatically measures blood glucose level, throughout the day and night every 1-5 minutes. </a:t>
            </a:r>
          </a:p>
          <a:p>
            <a:pPr marL="285750" indent="-285750">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Review blood glucose level changes over (10-15) days and give measuring trends.</a:t>
            </a:r>
          </a:p>
          <a:p>
            <a:pPr marL="285750" indent="-285750">
              <a:spcAft>
                <a:spcPts val="600"/>
              </a:spcAf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Monitoring glucose levels in real-time can provide a clear vision of the impact of different types of food and beverages consumed, physical activity importance, and medicine’s role.</a:t>
            </a:r>
          </a:p>
        </p:txBody>
      </p:sp>
      <p:sp>
        <p:nvSpPr>
          <p:cNvPr id="7" name="文本框 1">
            <a:extLst>
              <a:ext uri="{FF2B5EF4-FFF2-40B4-BE49-F238E27FC236}">
                <a16:creationId xmlns:a16="http://schemas.microsoft.com/office/drawing/2014/main" id="{7F9B0A9B-A0C2-A9EC-DA42-D4D7926B952B}"/>
              </a:ext>
            </a:extLst>
          </p:cNvPr>
          <p:cNvSpPr txBox="1"/>
          <p:nvPr/>
        </p:nvSpPr>
        <p:spPr>
          <a:xfrm>
            <a:off x="154983" y="929112"/>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GB" altLang="zh-CN" dirty="0">
                <a:solidFill>
                  <a:schemeClr val="tx1"/>
                </a:solidFill>
              </a:rPr>
              <a:t>What is Continuous Glucose Monitoring</a:t>
            </a:r>
            <a:r>
              <a:rPr lang="en-US" altLang="zh-CN" dirty="0">
                <a:solidFill>
                  <a:schemeClr val="tx1"/>
                </a:solidFill>
              </a:rPr>
              <a:t>?</a:t>
            </a:r>
            <a:endParaRPr lang="zh-CN" altLang="en-US" dirty="0">
              <a:solidFill>
                <a:schemeClr val="tx1"/>
              </a:solidFill>
            </a:endParaRPr>
          </a:p>
        </p:txBody>
      </p:sp>
      <p:sp>
        <p:nvSpPr>
          <p:cNvPr id="2" name="TextBox 1">
            <a:extLst>
              <a:ext uri="{FF2B5EF4-FFF2-40B4-BE49-F238E27FC236}">
                <a16:creationId xmlns:a16="http://schemas.microsoft.com/office/drawing/2014/main" id="{E4640506-2868-89E5-E71B-41D1BB23D58B}"/>
              </a:ext>
            </a:extLst>
          </p:cNvPr>
          <p:cNvSpPr txBox="1"/>
          <p:nvPr/>
        </p:nvSpPr>
        <p:spPr>
          <a:xfrm>
            <a:off x="301329" y="4444665"/>
            <a:ext cx="11589342" cy="216982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400" u="sng" dirty="0">
                <a:solidFill>
                  <a:srgbClr val="000000"/>
                </a:solidFill>
                <a:latin typeface="Times New Roman" panose="02020603050405020304" pitchFamily="18" charset="0"/>
              </a:rPr>
              <a:t>A CGM has three parts:</a:t>
            </a:r>
          </a:p>
          <a:p>
            <a:pPr marL="800100" lvl="1" indent="-342900">
              <a:spcAft>
                <a:spcPts val="600"/>
              </a:spcAft>
              <a:buFont typeface="Courier New" panose="02070309020205020404" pitchFamily="49" charset="0"/>
              <a:buChar char="o"/>
            </a:pPr>
            <a:r>
              <a:rPr lang="en-GB" sz="2400" b="1" dirty="0">
                <a:solidFill>
                  <a:srgbClr val="C00000"/>
                </a:solidFill>
                <a:latin typeface="Times New Roman" panose="02020603050405020304" pitchFamily="18" charset="0"/>
              </a:rPr>
              <a:t>Sensor</a:t>
            </a:r>
            <a:r>
              <a:rPr lang="en-GB" sz="2400" dirty="0">
                <a:solidFill>
                  <a:srgbClr val="000000"/>
                </a:solidFill>
                <a:latin typeface="Times New Roman" panose="02020603050405020304" pitchFamily="18" charset="0"/>
              </a:rPr>
              <a:t>: measures the glucose level in the interstitial fluid (in the spaces around cells).</a:t>
            </a:r>
          </a:p>
          <a:p>
            <a:pPr marL="800100" lvl="1" indent="-342900">
              <a:spcAft>
                <a:spcPts val="600"/>
              </a:spcAft>
              <a:buFont typeface="Courier New" panose="02070309020205020404" pitchFamily="49" charset="0"/>
              <a:buChar char="o"/>
            </a:pPr>
            <a:r>
              <a:rPr lang="en-GB" sz="2400" b="1" dirty="0">
                <a:solidFill>
                  <a:srgbClr val="C00000"/>
                </a:solidFill>
                <a:latin typeface="Times New Roman" panose="02020603050405020304" pitchFamily="18" charset="0"/>
                <a:cs typeface="Times New Roman" panose="02020603050405020304" pitchFamily="18" charset="0"/>
              </a:rPr>
              <a:t>Transmitter</a:t>
            </a:r>
            <a:r>
              <a:rPr lang="en-GB" sz="2400" dirty="0">
                <a:latin typeface="Times New Roman" panose="02020603050405020304" pitchFamily="18" charset="0"/>
                <a:cs typeface="Times New Roman" panose="02020603050405020304" pitchFamily="18" charset="0"/>
              </a:rPr>
              <a:t>: sends the information wirelessly, to the third part of CGM.</a:t>
            </a:r>
          </a:p>
          <a:p>
            <a:pPr marL="800100" lvl="1" indent="-342900">
              <a:spcAft>
                <a:spcPts val="600"/>
              </a:spcAft>
              <a:buFont typeface="Courier New" panose="02070309020205020404" pitchFamily="49" charset="0"/>
              <a:buChar char="o"/>
            </a:pPr>
            <a:r>
              <a:rPr lang="en-GB" sz="2400" b="1" dirty="0">
                <a:solidFill>
                  <a:srgbClr val="C00000"/>
                </a:solidFill>
                <a:latin typeface="Times New Roman" panose="02020603050405020304" pitchFamily="18" charset="0"/>
                <a:cs typeface="Times New Roman" panose="02020603050405020304" pitchFamily="18" charset="0"/>
              </a:rPr>
              <a:t>Receiver</a:t>
            </a:r>
            <a:r>
              <a:rPr lang="en-GB" sz="2400" dirty="0">
                <a:latin typeface="Times New Roman" panose="02020603050405020304" pitchFamily="18" charset="0"/>
                <a:cs typeface="Times New Roman" panose="02020603050405020304" pitchFamily="18" charset="0"/>
              </a:rPr>
              <a:t>: a data analysis software program that is stored on a </a:t>
            </a:r>
            <a:br>
              <a:rPr lang="en-GB" sz="2400"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smartphone or reader device.</a:t>
            </a:r>
          </a:p>
        </p:txBody>
      </p:sp>
      <p:sp>
        <p:nvSpPr>
          <p:cNvPr id="3" name="文本框 1">
            <a:extLst>
              <a:ext uri="{FF2B5EF4-FFF2-40B4-BE49-F238E27FC236}">
                <a16:creationId xmlns:a16="http://schemas.microsoft.com/office/drawing/2014/main" id="{93C0A55D-ADD0-1588-6144-86C1A2CD6F06}"/>
              </a:ext>
            </a:extLst>
          </p:cNvPr>
          <p:cNvSpPr txBox="1"/>
          <p:nvPr/>
        </p:nvSpPr>
        <p:spPr>
          <a:xfrm>
            <a:off x="301329" y="3819909"/>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GB" dirty="0">
                <a:solidFill>
                  <a:schemeClr val="tx1"/>
                </a:solidFill>
              </a:rPr>
              <a:t>How does a CGM work</a:t>
            </a:r>
            <a:r>
              <a:rPr lang="en-US" altLang="zh-CN" dirty="0">
                <a:solidFill>
                  <a:schemeClr val="tx1"/>
                </a:solidFill>
              </a:rPr>
              <a:t>?</a:t>
            </a:r>
            <a:endParaRPr lang="zh-CN" altLang="en-US" dirty="0">
              <a:solidFill>
                <a:schemeClr val="tx1"/>
              </a:solidFill>
            </a:endParaRPr>
          </a:p>
        </p:txBody>
      </p:sp>
      <p:sp>
        <p:nvSpPr>
          <p:cNvPr id="4" name="TextBox 3">
            <a:extLst>
              <a:ext uri="{FF2B5EF4-FFF2-40B4-BE49-F238E27FC236}">
                <a16:creationId xmlns:a16="http://schemas.microsoft.com/office/drawing/2014/main" id="{FCEB004E-2B5D-9F44-B07D-F88885BA754C}"/>
              </a:ext>
            </a:extLst>
          </p:cNvPr>
          <p:cNvSpPr txBox="1"/>
          <p:nvPr/>
        </p:nvSpPr>
        <p:spPr>
          <a:xfrm>
            <a:off x="174682" y="258132"/>
            <a:ext cx="7401775" cy="523220"/>
          </a:xfrm>
          <a:prstGeom prst="rect">
            <a:avLst/>
          </a:prstGeom>
          <a:noFill/>
          <a:ln w="38100">
            <a:solidFill>
              <a:schemeClr val="accent1"/>
            </a:solidFill>
          </a:ln>
        </p:spPr>
        <p:txBody>
          <a:bodyPr wrap="square">
            <a:spAutoFit/>
          </a:bodyPr>
          <a:lstStyle/>
          <a:p>
            <a:r>
              <a:rPr lang="en-US" sz="2800" dirty="0"/>
              <a:t>Continuous Glucose Monitoring Systems (CGM)</a:t>
            </a:r>
          </a:p>
        </p:txBody>
      </p:sp>
      <p:pic>
        <p:nvPicPr>
          <p:cNvPr id="8" name="Picture 7">
            <a:extLst>
              <a:ext uri="{FF2B5EF4-FFF2-40B4-BE49-F238E27FC236}">
                <a16:creationId xmlns:a16="http://schemas.microsoft.com/office/drawing/2014/main" id="{5631FD0D-C606-B9D3-AB5C-5DE546861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9" name="Picture 8">
            <a:extLst>
              <a:ext uri="{FF2B5EF4-FFF2-40B4-BE49-F238E27FC236}">
                <a16:creationId xmlns:a16="http://schemas.microsoft.com/office/drawing/2014/main" id="{99B5AB73-BA8E-BA02-6312-3FC8D133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6" name="Picture 5">
            <a:extLst>
              <a:ext uri="{FF2B5EF4-FFF2-40B4-BE49-F238E27FC236}">
                <a16:creationId xmlns:a16="http://schemas.microsoft.com/office/drawing/2014/main" id="{83523D86-F64D-18EE-8045-552B7CF79A25}"/>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953744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a:extLst>
              <a:ext uri="{FF2B5EF4-FFF2-40B4-BE49-F238E27FC236}">
                <a16:creationId xmlns:a16="http://schemas.microsoft.com/office/drawing/2014/main" id="{7F9B0A9B-A0C2-A9EC-DA42-D4D7926B952B}"/>
              </a:ext>
            </a:extLst>
          </p:cNvPr>
          <p:cNvSpPr txBox="1"/>
          <p:nvPr/>
        </p:nvSpPr>
        <p:spPr>
          <a:xfrm>
            <a:off x="154983" y="860166"/>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GB" dirty="0">
                <a:solidFill>
                  <a:schemeClr val="tx1"/>
                </a:solidFill>
              </a:rPr>
              <a:t>How does a CGM work</a:t>
            </a:r>
            <a:r>
              <a:rPr lang="en-US" altLang="zh-CN" dirty="0">
                <a:solidFill>
                  <a:schemeClr val="tx1"/>
                </a:solidFill>
              </a:rPr>
              <a:t>?</a:t>
            </a:r>
            <a:endParaRPr lang="zh-CN" altLang="en-US" dirty="0">
              <a:solidFill>
                <a:schemeClr val="tx1"/>
              </a:solidFill>
            </a:endParaRPr>
          </a:p>
        </p:txBody>
      </p:sp>
      <p:grpSp>
        <p:nvGrpSpPr>
          <p:cNvPr id="8" name="组合 8">
            <a:extLst>
              <a:ext uri="{FF2B5EF4-FFF2-40B4-BE49-F238E27FC236}">
                <a16:creationId xmlns:a16="http://schemas.microsoft.com/office/drawing/2014/main" id="{D7B1B301-98CD-2D48-F14D-531DB73F7B8F}"/>
              </a:ext>
            </a:extLst>
          </p:cNvPr>
          <p:cNvGrpSpPr/>
          <p:nvPr/>
        </p:nvGrpSpPr>
        <p:grpSpPr>
          <a:xfrm>
            <a:off x="3071813" y="3503632"/>
            <a:ext cx="7458073" cy="3157538"/>
            <a:chOff x="1635745" y="3123682"/>
            <a:chExt cx="6207037" cy="3157538"/>
          </a:xfrm>
        </p:grpSpPr>
        <p:grpSp>
          <p:nvGrpSpPr>
            <p:cNvPr id="9" name="组合 10">
              <a:extLst>
                <a:ext uri="{FF2B5EF4-FFF2-40B4-BE49-F238E27FC236}">
                  <a16:creationId xmlns:a16="http://schemas.microsoft.com/office/drawing/2014/main" id="{47676851-4D0C-F7D2-68E3-7E915D440821}"/>
                </a:ext>
              </a:extLst>
            </p:cNvPr>
            <p:cNvGrpSpPr/>
            <p:nvPr/>
          </p:nvGrpSpPr>
          <p:grpSpPr>
            <a:xfrm>
              <a:off x="1635745" y="3123682"/>
              <a:ext cx="6207037" cy="3157538"/>
              <a:chOff x="1371780" y="2783829"/>
              <a:chExt cx="6206726" cy="3158768"/>
            </a:xfrm>
          </p:grpSpPr>
          <p:pic>
            <p:nvPicPr>
              <p:cNvPr id="11" name="图片 7">
                <a:extLst>
                  <a:ext uri="{FF2B5EF4-FFF2-40B4-BE49-F238E27FC236}">
                    <a16:creationId xmlns:a16="http://schemas.microsoft.com/office/drawing/2014/main" id="{EDB63945-AA77-7211-66B9-FF9C5C86E90D}"/>
                  </a:ext>
                </a:extLst>
              </p:cNvPr>
              <p:cNvPicPr>
                <a:picLocks noChangeAspect="1"/>
              </p:cNvPicPr>
              <p:nvPr/>
            </p:nvPicPr>
            <p:blipFill rotWithShape="1">
              <a:blip r:embed="rId3"/>
              <a:srcRect l="16508"/>
              <a:stretch/>
            </p:blipFill>
            <p:spPr>
              <a:xfrm>
                <a:off x="1371780" y="2783829"/>
                <a:ext cx="6206726" cy="3158768"/>
              </a:xfrm>
              <a:prstGeom prst="rect">
                <a:avLst/>
              </a:prstGeom>
              <a:noFill/>
              <a:ln w="9525">
                <a:noFill/>
              </a:ln>
            </p:spPr>
          </p:pic>
          <p:sp>
            <p:nvSpPr>
              <p:cNvPr id="12" name="文本框 6">
                <a:extLst>
                  <a:ext uri="{FF2B5EF4-FFF2-40B4-BE49-F238E27FC236}">
                    <a16:creationId xmlns:a16="http://schemas.microsoft.com/office/drawing/2014/main" id="{D1E702C5-208A-A007-CDF2-4DA57C471D85}"/>
                  </a:ext>
                </a:extLst>
              </p:cNvPr>
              <p:cNvSpPr txBox="1"/>
              <p:nvPr/>
            </p:nvSpPr>
            <p:spPr>
              <a:xfrm>
                <a:off x="4496928" y="3128649"/>
                <a:ext cx="2540000" cy="338686"/>
              </a:xfrm>
              <a:prstGeom prst="rect">
                <a:avLst/>
              </a:prstGeom>
              <a:noFill/>
              <a:ln w="9525">
                <a:noFill/>
              </a:ln>
            </p:spPr>
            <p:txBody>
              <a:bodyPr anchor="t" anchorCtr="0">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Sensor</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cxnSp>
            <p:nvCxnSpPr>
              <p:cNvPr id="13" name="直接箭头连接符 6">
                <a:extLst>
                  <a:ext uri="{FF2B5EF4-FFF2-40B4-BE49-F238E27FC236}">
                    <a16:creationId xmlns:a16="http://schemas.microsoft.com/office/drawing/2014/main" id="{3C1AD5B4-2ADA-0BA9-A186-DFF9A7C211DF}"/>
                  </a:ext>
                </a:extLst>
              </p:cNvPr>
              <p:cNvCxnSpPr/>
              <p:nvPr/>
            </p:nvCxnSpPr>
            <p:spPr>
              <a:xfrm flipH="1">
                <a:off x="2906728" y="3436546"/>
                <a:ext cx="1558847" cy="927461"/>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0" name="文本框 2">
              <a:extLst>
                <a:ext uri="{FF2B5EF4-FFF2-40B4-BE49-F238E27FC236}">
                  <a16:creationId xmlns:a16="http://schemas.microsoft.com/office/drawing/2014/main" id="{22ACEF99-15D8-6A54-FE3B-F670204AF364}"/>
                </a:ext>
              </a:extLst>
            </p:cNvPr>
            <p:cNvSpPr txBox="1"/>
            <p:nvPr/>
          </p:nvSpPr>
          <p:spPr>
            <a:xfrm>
              <a:off x="2445399" y="3257419"/>
              <a:ext cx="1418410" cy="338554"/>
            </a:xfrm>
            <a:prstGeom prst="rect">
              <a:avLst/>
            </a:prstGeom>
            <a:solidFill>
              <a:schemeClr val="bg1"/>
            </a:solidFill>
          </p:spPr>
          <p:txBody>
            <a:bodyPr wrap="square" rtlCol="0">
              <a:spAutoFit/>
            </a:bodyPr>
            <a:lstStyle/>
            <a:p>
              <a:r>
                <a:rPr lang="en-US" altLang="zh-CN" sz="1600" b="1" dirty="0">
                  <a:solidFill>
                    <a:srgbClr val="C01920"/>
                  </a:solidFill>
                  <a:latin typeface="微软雅黑" panose="020B0503020204020204" pitchFamily="34" charset="-122"/>
                  <a:ea typeface="微软雅黑" panose="020B0503020204020204" pitchFamily="34" charset="-122"/>
                </a:rPr>
                <a:t>Transmitter</a:t>
              </a:r>
              <a:endParaRPr lang="zh-CN" altLang="en-US" sz="1600" b="1" dirty="0">
                <a:solidFill>
                  <a:srgbClr val="C01920"/>
                </a:solidFill>
                <a:latin typeface="微软雅黑" panose="020B0503020204020204" pitchFamily="34" charset="-122"/>
                <a:ea typeface="微软雅黑" panose="020B0503020204020204" pitchFamily="34" charset="-122"/>
              </a:endParaRPr>
            </a:p>
          </p:txBody>
        </p:sp>
      </p:grpSp>
      <p:sp>
        <p:nvSpPr>
          <p:cNvPr id="14" name="矩形 7">
            <a:extLst>
              <a:ext uri="{FF2B5EF4-FFF2-40B4-BE49-F238E27FC236}">
                <a16:creationId xmlns:a16="http://schemas.microsoft.com/office/drawing/2014/main" id="{FB5AAB24-AEA8-3C1B-07B8-6F35A6B56467}"/>
              </a:ext>
            </a:extLst>
          </p:cNvPr>
          <p:cNvSpPr/>
          <p:nvPr/>
        </p:nvSpPr>
        <p:spPr>
          <a:xfrm>
            <a:off x="154983" y="1271873"/>
            <a:ext cx="11641693" cy="961289"/>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The sensor probe</a:t>
            </a:r>
            <a:r>
              <a:rPr lang="en-US" altLang="zh-CN" sz="2000" dirty="0">
                <a:latin typeface="微软雅黑" panose="020B0503020204020204" pitchFamily="34" charset="-122"/>
                <a:ea typeface="微软雅黑" panose="020B0503020204020204" pitchFamily="34" charset="-122"/>
              </a:rPr>
              <a:t>: </a:t>
            </a:r>
          </a:p>
          <a:p>
            <a:pPr>
              <a:lnSpc>
                <a:spcPct val="150000"/>
              </a:lnSpc>
            </a:pPr>
            <a:r>
              <a:rPr lang="en-US" altLang="zh-CN" sz="2000" dirty="0">
                <a:latin typeface="微软雅黑" panose="020B0503020204020204" pitchFamily="34" charset="-122"/>
                <a:ea typeface="微软雅黑" panose="020B0503020204020204" pitchFamily="34" charset="-122"/>
              </a:rPr>
              <a:t>T</a:t>
            </a:r>
            <a:r>
              <a:rPr lang="zh-CN" altLang="en-US" sz="2000" dirty="0">
                <a:latin typeface="微软雅黑" panose="020B0503020204020204" pitchFamily="34" charset="-122"/>
                <a:ea typeface="微软雅黑" panose="020B0503020204020204" pitchFamily="34" charset="-122"/>
              </a:rPr>
              <a:t>hree-layer</a:t>
            </a:r>
            <a:r>
              <a:rPr lang="en-US" altLang="zh-CN" sz="2000" dirty="0">
                <a:latin typeface="微软雅黑" panose="020B0503020204020204" pitchFamily="34" charset="-122"/>
                <a:ea typeface="微软雅黑" panose="020B0503020204020204" pitchFamily="34" charset="-122"/>
              </a:rPr>
              <a:t>s</a:t>
            </a:r>
            <a:r>
              <a:rPr lang="zh-CN" altLang="en-US" sz="2000" dirty="0">
                <a:latin typeface="微软雅黑" panose="020B0503020204020204" pitchFamily="34" charset="-122"/>
                <a:ea typeface="微软雅黑" panose="020B0503020204020204" pitchFamily="34" charset="-122"/>
              </a:rPr>
              <a:t> structure (semipermeable membrane, glucose enzyme electrode, and substrate).</a:t>
            </a:r>
            <a:endParaRPr lang="en-US" altLang="zh-CN" sz="2000" dirty="0">
              <a:latin typeface="微软雅黑" panose="020B0503020204020204" pitchFamily="34" charset="-122"/>
              <a:ea typeface="微软雅黑" panose="020B0503020204020204" pitchFamily="34" charset="-122"/>
            </a:endParaRPr>
          </a:p>
        </p:txBody>
      </p:sp>
      <p:grpSp>
        <p:nvGrpSpPr>
          <p:cNvPr id="15" name="组合 23">
            <a:extLst>
              <a:ext uri="{FF2B5EF4-FFF2-40B4-BE49-F238E27FC236}">
                <a16:creationId xmlns:a16="http://schemas.microsoft.com/office/drawing/2014/main" id="{49407A52-D0EE-911F-A734-BA87D01BC91F}"/>
              </a:ext>
            </a:extLst>
          </p:cNvPr>
          <p:cNvGrpSpPr/>
          <p:nvPr/>
        </p:nvGrpSpPr>
        <p:grpSpPr>
          <a:xfrm>
            <a:off x="395324" y="2205001"/>
            <a:ext cx="10932706" cy="1180808"/>
            <a:chOff x="411776" y="2001031"/>
            <a:chExt cx="10932706" cy="1180808"/>
          </a:xfrm>
        </p:grpSpPr>
        <p:sp>
          <p:nvSpPr>
            <p:cNvPr id="16" name="圆角矩形 16">
              <a:extLst>
                <a:ext uri="{FF2B5EF4-FFF2-40B4-BE49-F238E27FC236}">
                  <a16:creationId xmlns:a16="http://schemas.microsoft.com/office/drawing/2014/main" id="{B49D70A0-0903-79B2-EA79-1B32A284CDED}"/>
                </a:ext>
              </a:extLst>
            </p:cNvPr>
            <p:cNvSpPr/>
            <p:nvPr/>
          </p:nvSpPr>
          <p:spPr>
            <a:xfrm>
              <a:off x="7782793" y="2206479"/>
              <a:ext cx="3561689" cy="975360"/>
            </a:xfrm>
            <a:prstGeom prst="round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5">
              <a:extLst>
                <a:ext uri="{FF2B5EF4-FFF2-40B4-BE49-F238E27FC236}">
                  <a16:creationId xmlns:a16="http://schemas.microsoft.com/office/drawing/2014/main" id="{B338151A-005F-B720-1492-57C0D6012175}"/>
                </a:ext>
              </a:extLst>
            </p:cNvPr>
            <p:cNvSpPr/>
            <p:nvPr/>
          </p:nvSpPr>
          <p:spPr>
            <a:xfrm>
              <a:off x="4558598" y="2206479"/>
              <a:ext cx="2239965" cy="975360"/>
            </a:xfrm>
            <a:prstGeom prst="round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4">
              <a:extLst>
                <a:ext uri="{FF2B5EF4-FFF2-40B4-BE49-F238E27FC236}">
                  <a16:creationId xmlns:a16="http://schemas.microsoft.com/office/drawing/2014/main" id="{461B580C-5383-2DF8-14AE-4C580E14B153}"/>
                </a:ext>
              </a:extLst>
            </p:cNvPr>
            <p:cNvSpPr/>
            <p:nvPr/>
          </p:nvSpPr>
          <p:spPr>
            <a:xfrm>
              <a:off x="411776" y="2206479"/>
              <a:ext cx="3234681" cy="975360"/>
            </a:xfrm>
            <a:prstGeom prst="round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1">
              <a:extLst>
                <a:ext uri="{FF2B5EF4-FFF2-40B4-BE49-F238E27FC236}">
                  <a16:creationId xmlns:a16="http://schemas.microsoft.com/office/drawing/2014/main" id="{22791F6D-92F0-652C-9BF8-D25A4A515A37}"/>
                </a:ext>
              </a:extLst>
            </p:cNvPr>
            <p:cNvSpPr txBox="1"/>
            <p:nvPr/>
          </p:nvSpPr>
          <p:spPr>
            <a:xfrm>
              <a:off x="542925" y="2370994"/>
              <a:ext cx="3031443" cy="646331"/>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Interstitial fluid glucose concentration</a:t>
              </a:r>
              <a:endParaRPr lang="zh-CN" altLang="en-US" dirty="0">
                <a:latin typeface="微软雅黑" panose="020B0503020204020204" pitchFamily="34" charset="-122"/>
                <a:ea typeface="微软雅黑" panose="020B0503020204020204" pitchFamily="34" charset="-122"/>
              </a:endParaRPr>
            </a:p>
          </p:txBody>
        </p:sp>
        <p:sp>
          <p:nvSpPr>
            <p:cNvPr id="20" name="文本框 12">
              <a:extLst>
                <a:ext uri="{FF2B5EF4-FFF2-40B4-BE49-F238E27FC236}">
                  <a16:creationId xmlns:a16="http://schemas.microsoft.com/office/drawing/2014/main" id="{7F10E9D7-8BA4-B0F9-CE27-16ADC2FD6A67}"/>
                </a:ext>
              </a:extLst>
            </p:cNvPr>
            <p:cNvSpPr txBox="1"/>
            <p:nvPr/>
          </p:nvSpPr>
          <p:spPr>
            <a:xfrm>
              <a:off x="4763033" y="2509493"/>
              <a:ext cx="2483824"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Electrical signal</a:t>
              </a:r>
              <a:endParaRPr lang="zh-CN" altLang="en-US" dirty="0">
                <a:latin typeface="微软雅黑" panose="020B0503020204020204" pitchFamily="34" charset="-122"/>
                <a:ea typeface="微软雅黑" panose="020B0503020204020204" pitchFamily="34" charset="-122"/>
              </a:endParaRPr>
            </a:p>
          </p:txBody>
        </p:sp>
        <p:sp>
          <p:nvSpPr>
            <p:cNvPr id="21" name="矩形 13">
              <a:extLst>
                <a:ext uri="{FF2B5EF4-FFF2-40B4-BE49-F238E27FC236}">
                  <a16:creationId xmlns:a16="http://schemas.microsoft.com/office/drawing/2014/main" id="{0C65776B-B1E4-18B3-6708-2AA275809C64}"/>
                </a:ext>
              </a:extLst>
            </p:cNvPr>
            <p:cNvSpPr/>
            <p:nvPr/>
          </p:nvSpPr>
          <p:spPr>
            <a:xfrm>
              <a:off x="7884331" y="2509493"/>
              <a:ext cx="3358612"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B</a:t>
              </a:r>
              <a:r>
                <a:rPr lang="zh-CN" altLang="en-US" dirty="0">
                  <a:latin typeface="微软雅黑" panose="020B0503020204020204" pitchFamily="34" charset="-122"/>
                  <a:ea typeface="微软雅黑" panose="020B0503020204020204" pitchFamily="34" charset="-122"/>
                </a:rPr>
                <a:t>lood </a:t>
              </a:r>
              <a:r>
                <a:rPr lang="en-US" altLang="zh-CN" dirty="0">
                  <a:latin typeface="微软雅黑" panose="020B0503020204020204" pitchFamily="34" charset="-122"/>
                  <a:ea typeface="微软雅黑" panose="020B0503020204020204" pitchFamily="34" charset="-122"/>
                </a:rPr>
                <a:t>glucose </a:t>
              </a:r>
              <a:r>
                <a:rPr lang="zh-CN" altLang="en-US" dirty="0">
                  <a:latin typeface="微软雅黑" panose="020B0503020204020204" pitchFamily="34" charset="-122"/>
                  <a:ea typeface="微软雅黑" panose="020B0503020204020204" pitchFamily="34" charset="-122"/>
                </a:rPr>
                <a:t>concentration</a:t>
              </a:r>
            </a:p>
          </p:txBody>
        </p:sp>
        <p:cxnSp>
          <p:nvCxnSpPr>
            <p:cNvPr id="22" name="直接箭头连接符 18">
              <a:extLst>
                <a:ext uri="{FF2B5EF4-FFF2-40B4-BE49-F238E27FC236}">
                  <a16:creationId xmlns:a16="http://schemas.microsoft.com/office/drawing/2014/main" id="{BFC5B008-AC92-D36D-AD18-FC1E3B4EE700}"/>
                </a:ext>
              </a:extLst>
            </p:cNvPr>
            <p:cNvCxnSpPr/>
            <p:nvPr/>
          </p:nvCxnSpPr>
          <p:spPr>
            <a:xfrm>
              <a:off x="3749040" y="2694159"/>
              <a:ext cx="67056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1">
              <a:extLst>
                <a:ext uri="{FF2B5EF4-FFF2-40B4-BE49-F238E27FC236}">
                  <a16:creationId xmlns:a16="http://schemas.microsoft.com/office/drawing/2014/main" id="{66714703-8676-9860-A46D-5EDDF6153AA8}"/>
                </a:ext>
              </a:extLst>
            </p:cNvPr>
            <p:cNvCxnSpPr/>
            <p:nvPr/>
          </p:nvCxnSpPr>
          <p:spPr>
            <a:xfrm>
              <a:off x="7010400" y="2694159"/>
              <a:ext cx="67056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2">
              <a:extLst>
                <a:ext uri="{FF2B5EF4-FFF2-40B4-BE49-F238E27FC236}">
                  <a16:creationId xmlns:a16="http://schemas.microsoft.com/office/drawing/2014/main" id="{7EF34451-FE81-6C42-747E-CA1FAE9FCE4D}"/>
                </a:ext>
              </a:extLst>
            </p:cNvPr>
            <p:cNvSpPr/>
            <p:nvPr/>
          </p:nvSpPr>
          <p:spPr>
            <a:xfrm>
              <a:off x="6741069" y="2001031"/>
              <a:ext cx="1143262"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algorithm</a:t>
              </a:r>
            </a:p>
          </p:txBody>
        </p:sp>
      </p:grpSp>
      <p:sp>
        <p:nvSpPr>
          <p:cNvPr id="26" name="TextBox 25">
            <a:extLst>
              <a:ext uri="{FF2B5EF4-FFF2-40B4-BE49-F238E27FC236}">
                <a16:creationId xmlns:a16="http://schemas.microsoft.com/office/drawing/2014/main" id="{5EE1F3FD-C991-74C9-B1B4-93054509A2CC}"/>
              </a:ext>
            </a:extLst>
          </p:cNvPr>
          <p:cNvSpPr txBox="1"/>
          <p:nvPr/>
        </p:nvSpPr>
        <p:spPr>
          <a:xfrm>
            <a:off x="2029116" y="3672571"/>
            <a:ext cx="1869414" cy="338554"/>
          </a:xfrm>
          <a:prstGeom prst="rect">
            <a:avLst/>
          </a:prstGeom>
          <a:solidFill>
            <a:schemeClr val="bg1"/>
          </a:solidFill>
        </p:spPr>
        <p:txBody>
          <a:bodyPr wrap="square" rtlCol="0">
            <a:spAutoFit/>
          </a:bodyPr>
          <a:lstStyle>
            <a:defPPr>
              <a:defRPr lang="en-US"/>
            </a:defPPr>
            <a:lvl1pPr>
              <a:defRPr sz="1600" b="1">
                <a:solidFill>
                  <a:srgbClr val="C01920"/>
                </a:solidFill>
                <a:latin typeface="微软雅黑" panose="020B0503020204020204" pitchFamily="34" charset="-122"/>
                <a:ea typeface="微软雅黑" panose="020B0503020204020204" pitchFamily="34" charset="-122"/>
              </a:defRPr>
            </a:lvl1pPr>
          </a:lstStyle>
          <a:p>
            <a:r>
              <a:rPr lang="en-US" altLang="zh-CN" dirty="0"/>
              <a:t>Interstitial </a:t>
            </a:r>
            <a:r>
              <a:rPr lang="en-US" altLang="zh-CN"/>
              <a:t>fluid </a:t>
            </a:r>
            <a:endParaRPr lang="en-GB" dirty="0"/>
          </a:p>
        </p:txBody>
      </p:sp>
      <p:sp>
        <p:nvSpPr>
          <p:cNvPr id="2" name="TextBox 1">
            <a:extLst>
              <a:ext uri="{FF2B5EF4-FFF2-40B4-BE49-F238E27FC236}">
                <a16:creationId xmlns:a16="http://schemas.microsoft.com/office/drawing/2014/main" id="{D5F72490-42A4-CCF1-EA56-5655DF196B01}"/>
              </a:ext>
            </a:extLst>
          </p:cNvPr>
          <p:cNvSpPr txBox="1"/>
          <p:nvPr/>
        </p:nvSpPr>
        <p:spPr>
          <a:xfrm>
            <a:off x="174682" y="258132"/>
            <a:ext cx="7489826" cy="523220"/>
          </a:xfrm>
          <a:prstGeom prst="rect">
            <a:avLst/>
          </a:prstGeom>
          <a:noFill/>
          <a:ln w="38100">
            <a:solidFill>
              <a:schemeClr val="accent1"/>
            </a:solidFill>
          </a:ln>
        </p:spPr>
        <p:txBody>
          <a:bodyPr wrap="square">
            <a:spAutoFit/>
          </a:bodyPr>
          <a:lstStyle/>
          <a:p>
            <a:r>
              <a:rPr lang="en-US" sz="2800" dirty="0"/>
              <a:t>Continuous Glucose Monitoring Systems (CGM)</a:t>
            </a:r>
          </a:p>
        </p:txBody>
      </p:sp>
      <p:pic>
        <p:nvPicPr>
          <p:cNvPr id="3" name="Picture 2">
            <a:extLst>
              <a:ext uri="{FF2B5EF4-FFF2-40B4-BE49-F238E27FC236}">
                <a16:creationId xmlns:a16="http://schemas.microsoft.com/office/drawing/2014/main" id="{4378BFF9-E3C7-A125-53DD-31C1EF6E0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763" y="0"/>
            <a:ext cx="1329927" cy="1329927"/>
          </a:xfrm>
          <a:prstGeom prst="rect">
            <a:avLst/>
          </a:prstGeom>
        </p:spPr>
      </p:pic>
      <p:pic>
        <p:nvPicPr>
          <p:cNvPr id="4" name="Picture 3">
            <a:extLst>
              <a:ext uri="{FF2B5EF4-FFF2-40B4-BE49-F238E27FC236}">
                <a16:creationId xmlns:a16="http://schemas.microsoft.com/office/drawing/2014/main" id="{5C471CE9-3992-35C9-9C56-3D39AD7CF16F}"/>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311967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p:nvPr/>
        </p:nvSpPr>
        <p:spPr>
          <a:xfrm>
            <a:off x="219499" y="954969"/>
            <a:ext cx="5167640" cy="5531555"/>
          </a:xfrm>
          <a:prstGeom prst="rect">
            <a:avLst/>
          </a:prstGeom>
          <a:noFill/>
          <a:ln w="9525">
            <a:noFill/>
          </a:ln>
        </p:spPr>
        <p:txBody>
          <a:bodyPr anchor="ctr" anchorCtr="0"/>
          <a:lstStyle/>
          <a:p>
            <a:pPr marL="285750" indent="-285750">
              <a:lnSpc>
                <a:spcPct val="150000"/>
              </a:lnSpc>
              <a:spcBef>
                <a:spcPts val="1000"/>
              </a:spcBef>
              <a:buFont typeface="Arial" panose="020B0604020202020204" pitchFamily="34" charset="0"/>
              <a:buChar char="•"/>
            </a:pPr>
            <a:r>
              <a:rPr lang="en-US" altLang="zh-CN" sz="2000" dirty="0">
                <a:latin typeface="微软雅黑" panose="020B0503020204020204" pitchFamily="34" charset="-122"/>
                <a:ea typeface="Microsoft YaHei UI" panose="020B0503020204020204" pitchFamily="34" charset="-122"/>
              </a:rPr>
              <a:t>CGM detects glucose levels in </a:t>
            </a:r>
            <a:r>
              <a:rPr lang="en-US" altLang="zh-CN" sz="2000" dirty="0">
                <a:solidFill>
                  <a:srgbClr val="C00000"/>
                </a:solidFill>
                <a:latin typeface="微软雅黑" panose="020B0503020204020204" pitchFamily="34" charset="-122"/>
                <a:ea typeface="Microsoft YaHei UI" panose="020B0503020204020204" pitchFamily="34" charset="-122"/>
              </a:rPr>
              <a:t>interstitial</a:t>
            </a:r>
            <a:r>
              <a:rPr lang="en-US" altLang="zh-CN" sz="2000" dirty="0">
                <a:latin typeface="微软雅黑" panose="020B0503020204020204" pitchFamily="34" charset="-122"/>
                <a:ea typeface="Microsoft YaHei UI" panose="020B0503020204020204" pitchFamily="34" charset="-122"/>
              </a:rPr>
              <a:t> </a:t>
            </a:r>
            <a:r>
              <a:rPr lang="en-US" altLang="zh-CN" sz="2000" dirty="0">
                <a:solidFill>
                  <a:srgbClr val="C00000"/>
                </a:solidFill>
                <a:latin typeface="微软雅黑" panose="020B0503020204020204" pitchFamily="34" charset="-122"/>
                <a:ea typeface="Microsoft YaHei UI" panose="020B0503020204020204" pitchFamily="34" charset="-122"/>
              </a:rPr>
              <a:t>fluid</a:t>
            </a:r>
            <a:r>
              <a:rPr lang="en-US" altLang="zh-CN" sz="2000" dirty="0">
                <a:latin typeface="微软雅黑" panose="020B0503020204020204" pitchFamily="34" charset="-122"/>
                <a:ea typeface="Microsoft YaHei UI" panose="020B0503020204020204" pitchFamily="34" charset="-122"/>
              </a:rPr>
              <a:t> (the fluid between somatic cells).</a:t>
            </a:r>
          </a:p>
          <a:p>
            <a:pPr marL="285750" indent="-285750">
              <a:lnSpc>
                <a:spcPct val="150000"/>
              </a:lnSpc>
              <a:spcBef>
                <a:spcPts val="1000"/>
              </a:spcBef>
              <a:buFont typeface="Arial" panose="020B0604020202020204" pitchFamily="34" charset="0"/>
              <a:buChar char="•"/>
            </a:pPr>
            <a:r>
              <a:rPr lang="en-US" altLang="zh-CN" sz="2000" dirty="0">
                <a:latin typeface="微软雅黑" panose="020B0503020204020204" pitchFamily="34" charset="-122"/>
                <a:ea typeface="Microsoft YaHei UI" panose="020B0503020204020204" pitchFamily="34" charset="-122"/>
              </a:rPr>
              <a:t>Interstitial fluid glucose levels are a reliable indicator of blood glucose because glucose diffuses freely from capillaries into interstitial fluid.</a:t>
            </a:r>
          </a:p>
          <a:p>
            <a:pPr marL="285750" indent="-285750">
              <a:lnSpc>
                <a:spcPct val="150000"/>
              </a:lnSpc>
              <a:spcBef>
                <a:spcPts val="1000"/>
              </a:spcBef>
              <a:buFont typeface="Arial" panose="020B0604020202020204" pitchFamily="34" charset="0"/>
              <a:buChar char="•"/>
            </a:pPr>
            <a:r>
              <a:rPr lang="en-US" altLang="zh-CN" sz="2000" dirty="0">
                <a:latin typeface="微软雅黑" panose="020B0503020204020204" pitchFamily="34" charset="-122"/>
                <a:ea typeface="Microsoft YaHei UI" panose="020B0503020204020204" pitchFamily="34" charset="-122"/>
              </a:rPr>
              <a:t>It has been demonstrated that there is a </a:t>
            </a:r>
            <a:r>
              <a:rPr lang="en-US" altLang="zh-CN" sz="2000" b="1" u="sng" dirty="0">
                <a:latin typeface="微软雅黑" panose="020B0503020204020204" pitchFamily="34" charset="-122"/>
                <a:ea typeface="Microsoft YaHei UI" panose="020B0503020204020204" pitchFamily="34" charset="-122"/>
              </a:rPr>
              <a:t>time delay </a:t>
            </a:r>
            <a:r>
              <a:rPr lang="en-US" altLang="zh-CN" sz="2000" dirty="0">
                <a:latin typeface="微软雅黑" panose="020B0503020204020204" pitchFamily="34" charset="-122"/>
                <a:ea typeface="Microsoft YaHei UI" panose="020B0503020204020204" pitchFamily="34" charset="-122"/>
              </a:rPr>
              <a:t>of approximately </a:t>
            </a:r>
            <a:r>
              <a:rPr lang="en-US" altLang="zh-CN" sz="2000" b="1" dirty="0">
                <a:latin typeface="微软雅黑" panose="020B0503020204020204" pitchFamily="34" charset="-122"/>
                <a:ea typeface="Microsoft YaHei UI" panose="020B0503020204020204" pitchFamily="34" charset="-122"/>
              </a:rPr>
              <a:t>10-15</a:t>
            </a:r>
            <a:r>
              <a:rPr lang="en-US" altLang="zh-CN" sz="2000" dirty="0">
                <a:latin typeface="微软雅黑" panose="020B0503020204020204" pitchFamily="34" charset="-122"/>
                <a:ea typeface="Microsoft YaHei UI" panose="020B0503020204020204" pitchFamily="34" charset="-122"/>
              </a:rPr>
              <a:t> minutes in the diffusion of glucose from capillaries to interstitial fluid</a:t>
            </a:r>
            <a:endParaRPr lang="en-US" altLang="zh-CN" sz="2000" b="1" baseline="30000" dirty="0">
              <a:latin typeface="微软雅黑" panose="020B0503020204020204" pitchFamily="34" charset="-122"/>
              <a:ea typeface="Microsoft YaHei UI" panose="020B0503020204020204" pitchFamily="34" charset="-122"/>
            </a:endParaRPr>
          </a:p>
        </p:txBody>
      </p:sp>
      <p:grpSp>
        <p:nvGrpSpPr>
          <p:cNvPr id="71" name="组合 69"/>
          <p:cNvGrpSpPr>
            <a:grpSpLocks noChangeAspect="1"/>
          </p:cNvGrpSpPr>
          <p:nvPr/>
        </p:nvGrpSpPr>
        <p:grpSpPr>
          <a:xfrm>
            <a:off x="5670010" y="1736020"/>
            <a:ext cx="6662985" cy="3683000"/>
            <a:chOff x="797205" y="1153202"/>
            <a:chExt cx="6662549" cy="3683001"/>
          </a:xfrm>
        </p:grpSpPr>
        <p:pic>
          <p:nvPicPr>
            <p:cNvPr id="72" name="图片 70"/>
            <p:cNvPicPr>
              <a:picLocks noChangeAspect="1"/>
            </p:cNvPicPr>
            <p:nvPr/>
          </p:nvPicPr>
          <p:blipFill>
            <a:blip r:embed="rId2"/>
            <a:stretch>
              <a:fillRect/>
            </a:stretch>
          </p:blipFill>
          <p:spPr>
            <a:xfrm>
              <a:off x="2838490" y="2489877"/>
              <a:ext cx="3343702" cy="554972"/>
            </a:xfrm>
            <a:prstGeom prst="rect">
              <a:avLst/>
            </a:prstGeom>
            <a:noFill/>
            <a:ln w="9525">
              <a:noFill/>
            </a:ln>
          </p:spPr>
        </p:pic>
        <p:sp>
          <p:nvSpPr>
            <p:cNvPr id="73" name="矩形 2"/>
            <p:cNvSpPr/>
            <p:nvPr/>
          </p:nvSpPr>
          <p:spPr>
            <a:xfrm>
              <a:off x="2856305" y="2991527"/>
              <a:ext cx="3333532" cy="1263650"/>
            </a:xfrm>
            <a:prstGeom prst="rect">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74" name="矩形 1"/>
            <p:cNvSpPr/>
            <p:nvPr/>
          </p:nvSpPr>
          <p:spPr>
            <a:xfrm>
              <a:off x="2856305" y="4117065"/>
              <a:ext cx="3333532" cy="719138"/>
            </a:xfrm>
            <a:prstGeom prst="rect">
              <a:avLst/>
            </a:prstGeom>
            <a:solidFill>
              <a:srgbClr val="CD4C29"/>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75" name="矩形 74"/>
            <p:cNvSpPr/>
            <p:nvPr/>
          </p:nvSpPr>
          <p:spPr>
            <a:xfrm>
              <a:off x="2856305" y="1870752"/>
              <a:ext cx="3333532" cy="2965451"/>
            </a:xfrm>
            <a:prstGeom prst="rect">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76" name="椭圆 6"/>
            <p:cNvSpPr/>
            <p:nvPr/>
          </p:nvSpPr>
          <p:spPr>
            <a:xfrm>
              <a:off x="3345223" y="4566328"/>
              <a:ext cx="303192"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77" name="椭圆 76"/>
            <p:cNvSpPr/>
            <p:nvPr/>
          </p:nvSpPr>
          <p:spPr>
            <a:xfrm>
              <a:off x="4326234" y="4483778"/>
              <a:ext cx="304780"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78" name="椭圆 77"/>
            <p:cNvSpPr/>
            <p:nvPr/>
          </p:nvSpPr>
          <p:spPr>
            <a:xfrm>
              <a:off x="4926270" y="4283753"/>
              <a:ext cx="304780"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79" name="椭圆 78"/>
            <p:cNvSpPr/>
            <p:nvPr/>
          </p:nvSpPr>
          <p:spPr>
            <a:xfrm>
              <a:off x="5259623" y="4483778"/>
              <a:ext cx="304780"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80" name="椭圆 79"/>
            <p:cNvSpPr/>
            <p:nvPr/>
          </p:nvSpPr>
          <p:spPr>
            <a:xfrm>
              <a:off x="5685045" y="4185328"/>
              <a:ext cx="304780"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81" name="椭圆 24"/>
            <p:cNvSpPr/>
            <p:nvPr/>
          </p:nvSpPr>
          <p:spPr>
            <a:xfrm>
              <a:off x="3345223" y="3378878"/>
              <a:ext cx="303192"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82" name="椭圆 25"/>
            <p:cNvSpPr/>
            <p:nvPr/>
          </p:nvSpPr>
          <p:spPr>
            <a:xfrm>
              <a:off x="3713499" y="3764640"/>
              <a:ext cx="303192"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83" name="椭圆 26"/>
            <p:cNvSpPr/>
            <p:nvPr/>
          </p:nvSpPr>
          <p:spPr>
            <a:xfrm>
              <a:off x="4173844" y="3423328"/>
              <a:ext cx="304780"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84" name="椭圆 28"/>
            <p:cNvSpPr/>
            <p:nvPr/>
          </p:nvSpPr>
          <p:spPr>
            <a:xfrm>
              <a:off x="5429474" y="3243940"/>
              <a:ext cx="303193" cy="134938"/>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85" name="任意多边形 31"/>
            <p:cNvSpPr/>
            <p:nvPr/>
          </p:nvSpPr>
          <p:spPr>
            <a:xfrm rot="180000">
              <a:off x="4958018" y="3082015"/>
              <a:ext cx="433359" cy="76200"/>
            </a:xfrm>
            <a:custGeom>
              <a:avLst/>
              <a:gdLst>
                <a:gd name="connisteX0" fmla="*/ 0 w 869950"/>
                <a:gd name="connsiteY0" fmla="*/ 403735 h 403735"/>
                <a:gd name="connisteX1" fmla="*/ 263525 w 869950"/>
                <a:gd name="connsiteY1" fmla="*/ 510 h 403735"/>
                <a:gd name="connisteX2" fmla="*/ 631825 w 869950"/>
                <a:gd name="connsiteY2" fmla="*/ 327535 h 403735"/>
                <a:gd name="connisteX3" fmla="*/ 869950 w 869950"/>
                <a:gd name="connsiteY3" fmla="*/ 57660 h 403735"/>
                <a:gd name="connisteX4" fmla="*/ 869950 w 869950"/>
                <a:gd name="connsiteY4" fmla="*/ -40764 h 4037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69950" h="403736">
                  <a:moveTo>
                    <a:pt x="0" y="403736"/>
                  </a:moveTo>
                  <a:cubicBezTo>
                    <a:pt x="45085" y="316741"/>
                    <a:pt x="137160" y="15751"/>
                    <a:pt x="263525" y="511"/>
                  </a:cubicBezTo>
                  <a:cubicBezTo>
                    <a:pt x="389890" y="-14729"/>
                    <a:pt x="510540" y="316106"/>
                    <a:pt x="631825" y="327536"/>
                  </a:cubicBezTo>
                  <a:cubicBezTo>
                    <a:pt x="753110" y="338966"/>
                    <a:pt x="822325" y="131321"/>
                    <a:pt x="869950" y="57661"/>
                  </a:cubicBezTo>
                </a:path>
              </a:pathLst>
            </a:custGeom>
            <a:noFill/>
            <a:ln w="12700">
              <a:solidFill>
                <a:srgbClr val="386D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latin typeface="微软雅黑" panose="020B0503020204020204" pitchFamily="34" charset="-122"/>
                <a:ea typeface="微软雅黑" panose="020B0503020204020204" pitchFamily="34" charset="-122"/>
              </a:endParaRPr>
            </a:p>
          </p:txBody>
        </p:sp>
        <p:sp>
          <p:nvSpPr>
            <p:cNvPr id="86" name="任意多边形 32"/>
            <p:cNvSpPr/>
            <p:nvPr/>
          </p:nvSpPr>
          <p:spPr>
            <a:xfrm rot="180000">
              <a:off x="2880116" y="3309028"/>
              <a:ext cx="433360" cy="76200"/>
            </a:xfrm>
            <a:custGeom>
              <a:avLst/>
              <a:gdLst>
                <a:gd name="connisteX0" fmla="*/ 0 w 869950"/>
                <a:gd name="connsiteY0" fmla="*/ 403735 h 403735"/>
                <a:gd name="connisteX1" fmla="*/ 263525 w 869950"/>
                <a:gd name="connsiteY1" fmla="*/ 510 h 403735"/>
                <a:gd name="connisteX2" fmla="*/ 631825 w 869950"/>
                <a:gd name="connsiteY2" fmla="*/ 327535 h 403735"/>
                <a:gd name="connisteX3" fmla="*/ 869950 w 869950"/>
                <a:gd name="connsiteY3" fmla="*/ 57660 h 403735"/>
                <a:gd name="connisteX4" fmla="*/ 869950 w 869950"/>
                <a:gd name="connsiteY4" fmla="*/ -40764 h 4037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69950" h="403736">
                  <a:moveTo>
                    <a:pt x="0" y="403736"/>
                  </a:moveTo>
                  <a:cubicBezTo>
                    <a:pt x="45085" y="316741"/>
                    <a:pt x="137160" y="15751"/>
                    <a:pt x="263525" y="511"/>
                  </a:cubicBezTo>
                  <a:cubicBezTo>
                    <a:pt x="389890" y="-14729"/>
                    <a:pt x="510540" y="316106"/>
                    <a:pt x="631825" y="327536"/>
                  </a:cubicBezTo>
                  <a:cubicBezTo>
                    <a:pt x="753110" y="338966"/>
                    <a:pt x="822325" y="131321"/>
                    <a:pt x="869950" y="57661"/>
                  </a:cubicBezTo>
                </a:path>
              </a:pathLst>
            </a:custGeom>
            <a:noFill/>
            <a:ln w="12700">
              <a:solidFill>
                <a:srgbClr val="386D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latin typeface="微软雅黑" panose="020B0503020204020204" pitchFamily="34" charset="-122"/>
                <a:ea typeface="微软雅黑" panose="020B0503020204020204" pitchFamily="34" charset="-122"/>
              </a:endParaRPr>
            </a:p>
          </p:txBody>
        </p:sp>
        <p:sp>
          <p:nvSpPr>
            <p:cNvPr id="87" name="任意多边形 33"/>
            <p:cNvSpPr/>
            <p:nvPr/>
          </p:nvSpPr>
          <p:spPr>
            <a:xfrm rot="180000">
              <a:off x="3318237" y="3656690"/>
              <a:ext cx="433360" cy="76200"/>
            </a:xfrm>
            <a:custGeom>
              <a:avLst/>
              <a:gdLst>
                <a:gd name="connisteX0" fmla="*/ 0 w 869950"/>
                <a:gd name="connsiteY0" fmla="*/ 403735 h 403735"/>
                <a:gd name="connisteX1" fmla="*/ 263525 w 869950"/>
                <a:gd name="connsiteY1" fmla="*/ 510 h 403735"/>
                <a:gd name="connisteX2" fmla="*/ 631825 w 869950"/>
                <a:gd name="connsiteY2" fmla="*/ 327535 h 403735"/>
                <a:gd name="connisteX3" fmla="*/ 869950 w 869950"/>
                <a:gd name="connsiteY3" fmla="*/ 57660 h 403735"/>
                <a:gd name="connisteX4" fmla="*/ 869950 w 869950"/>
                <a:gd name="connsiteY4" fmla="*/ -40764 h 4037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69950" h="403736">
                  <a:moveTo>
                    <a:pt x="0" y="403736"/>
                  </a:moveTo>
                  <a:cubicBezTo>
                    <a:pt x="45085" y="316741"/>
                    <a:pt x="137160" y="15751"/>
                    <a:pt x="263525" y="511"/>
                  </a:cubicBezTo>
                  <a:cubicBezTo>
                    <a:pt x="389890" y="-14729"/>
                    <a:pt x="510540" y="316106"/>
                    <a:pt x="631825" y="327536"/>
                  </a:cubicBezTo>
                  <a:cubicBezTo>
                    <a:pt x="753110" y="338966"/>
                    <a:pt x="822325" y="131321"/>
                    <a:pt x="869950" y="57661"/>
                  </a:cubicBezTo>
                </a:path>
              </a:pathLst>
            </a:custGeom>
            <a:noFill/>
            <a:ln w="12700">
              <a:solidFill>
                <a:srgbClr val="386D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latin typeface="微软雅黑" panose="020B0503020204020204" pitchFamily="34" charset="-122"/>
                <a:ea typeface="微软雅黑" panose="020B0503020204020204" pitchFamily="34" charset="-122"/>
              </a:endParaRPr>
            </a:p>
          </p:txBody>
        </p:sp>
        <p:sp>
          <p:nvSpPr>
            <p:cNvPr id="88" name="任意多边形 34"/>
            <p:cNvSpPr/>
            <p:nvPr/>
          </p:nvSpPr>
          <p:spPr>
            <a:xfrm rot="180000">
              <a:off x="3983357" y="3291565"/>
              <a:ext cx="433359" cy="76200"/>
            </a:xfrm>
            <a:custGeom>
              <a:avLst/>
              <a:gdLst>
                <a:gd name="connisteX0" fmla="*/ 0 w 869950"/>
                <a:gd name="connsiteY0" fmla="*/ 403735 h 403735"/>
                <a:gd name="connisteX1" fmla="*/ 263525 w 869950"/>
                <a:gd name="connsiteY1" fmla="*/ 510 h 403735"/>
                <a:gd name="connisteX2" fmla="*/ 631825 w 869950"/>
                <a:gd name="connsiteY2" fmla="*/ 327535 h 403735"/>
                <a:gd name="connisteX3" fmla="*/ 869950 w 869950"/>
                <a:gd name="connsiteY3" fmla="*/ 57660 h 403735"/>
                <a:gd name="connisteX4" fmla="*/ 869950 w 869950"/>
                <a:gd name="connsiteY4" fmla="*/ -40764 h 4037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69950" h="403736">
                  <a:moveTo>
                    <a:pt x="0" y="403736"/>
                  </a:moveTo>
                  <a:cubicBezTo>
                    <a:pt x="45085" y="316741"/>
                    <a:pt x="137160" y="15751"/>
                    <a:pt x="263525" y="511"/>
                  </a:cubicBezTo>
                  <a:cubicBezTo>
                    <a:pt x="389890" y="-14729"/>
                    <a:pt x="510540" y="316106"/>
                    <a:pt x="631825" y="327536"/>
                  </a:cubicBezTo>
                  <a:cubicBezTo>
                    <a:pt x="753110" y="338966"/>
                    <a:pt x="822325" y="131321"/>
                    <a:pt x="869950" y="57661"/>
                  </a:cubicBezTo>
                </a:path>
              </a:pathLst>
            </a:custGeom>
            <a:noFill/>
            <a:ln w="12700">
              <a:solidFill>
                <a:srgbClr val="386D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latin typeface="微软雅黑" panose="020B0503020204020204" pitchFamily="34" charset="-122"/>
                <a:ea typeface="微软雅黑" panose="020B0503020204020204" pitchFamily="34" charset="-122"/>
              </a:endParaRPr>
            </a:p>
          </p:txBody>
        </p:sp>
        <p:sp>
          <p:nvSpPr>
            <p:cNvPr id="89" name="任意多边形 37"/>
            <p:cNvSpPr/>
            <p:nvPr/>
          </p:nvSpPr>
          <p:spPr>
            <a:xfrm rot="180000">
              <a:off x="4165907" y="3631290"/>
              <a:ext cx="433360" cy="76200"/>
            </a:xfrm>
            <a:custGeom>
              <a:avLst/>
              <a:gdLst>
                <a:gd name="connisteX0" fmla="*/ 0 w 869950"/>
                <a:gd name="connsiteY0" fmla="*/ 403735 h 403735"/>
                <a:gd name="connisteX1" fmla="*/ 263525 w 869950"/>
                <a:gd name="connsiteY1" fmla="*/ 510 h 403735"/>
                <a:gd name="connisteX2" fmla="*/ 631825 w 869950"/>
                <a:gd name="connsiteY2" fmla="*/ 327535 h 403735"/>
                <a:gd name="connisteX3" fmla="*/ 869950 w 869950"/>
                <a:gd name="connsiteY3" fmla="*/ 57660 h 403735"/>
                <a:gd name="connisteX4" fmla="*/ 869950 w 869950"/>
                <a:gd name="connsiteY4" fmla="*/ -40764 h 4037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69950" h="403736">
                  <a:moveTo>
                    <a:pt x="0" y="403736"/>
                  </a:moveTo>
                  <a:cubicBezTo>
                    <a:pt x="45085" y="316741"/>
                    <a:pt x="137160" y="15751"/>
                    <a:pt x="263525" y="511"/>
                  </a:cubicBezTo>
                  <a:cubicBezTo>
                    <a:pt x="389890" y="-14729"/>
                    <a:pt x="510540" y="316106"/>
                    <a:pt x="631825" y="327536"/>
                  </a:cubicBezTo>
                  <a:cubicBezTo>
                    <a:pt x="753110" y="338966"/>
                    <a:pt x="822325" y="131321"/>
                    <a:pt x="869950" y="57661"/>
                  </a:cubicBezTo>
                </a:path>
              </a:pathLst>
            </a:custGeom>
            <a:noFill/>
            <a:ln w="12700">
              <a:solidFill>
                <a:srgbClr val="386D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latin typeface="微软雅黑" panose="020B0503020204020204" pitchFamily="34" charset="-122"/>
                <a:ea typeface="微软雅黑" panose="020B0503020204020204" pitchFamily="34" charset="-122"/>
              </a:endParaRPr>
            </a:p>
          </p:txBody>
        </p:sp>
        <p:sp>
          <p:nvSpPr>
            <p:cNvPr id="90" name="任意多边形 38"/>
            <p:cNvSpPr/>
            <p:nvPr/>
          </p:nvSpPr>
          <p:spPr>
            <a:xfrm rot="180000">
              <a:off x="4958018" y="3658278"/>
              <a:ext cx="433359" cy="76200"/>
            </a:xfrm>
            <a:custGeom>
              <a:avLst/>
              <a:gdLst>
                <a:gd name="connisteX0" fmla="*/ 0 w 869950"/>
                <a:gd name="connsiteY0" fmla="*/ 403735 h 403735"/>
                <a:gd name="connisteX1" fmla="*/ 263525 w 869950"/>
                <a:gd name="connsiteY1" fmla="*/ 510 h 403735"/>
                <a:gd name="connisteX2" fmla="*/ 631825 w 869950"/>
                <a:gd name="connsiteY2" fmla="*/ 327535 h 403735"/>
                <a:gd name="connisteX3" fmla="*/ 869950 w 869950"/>
                <a:gd name="connsiteY3" fmla="*/ 57660 h 403735"/>
                <a:gd name="connisteX4" fmla="*/ 869950 w 869950"/>
                <a:gd name="connsiteY4" fmla="*/ -40764 h 4037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69950" h="403736">
                  <a:moveTo>
                    <a:pt x="0" y="403736"/>
                  </a:moveTo>
                  <a:cubicBezTo>
                    <a:pt x="45085" y="316741"/>
                    <a:pt x="137160" y="15751"/>
                    <a:pt x="263525" y="511"/>
                  </a:cubicBezTo>
                  <a:cubicBezTo>
                    <a:pt x="389890" y="-14729"/>
                    <a:pt x="510540" y="316106"/>
                    <a:pt x="631825" y="327536"/>
                  </a:cubicBezTo>
                  <a:cubicBezTo>
                    <a:pt x="753110" y="338966"/>
                    <a:pt x="822325" y="131321"/>
                    <a:pt x="869950" y="57661"/>
                  </a:cubicBezTo>
                </a:path>
              </a:pathLst>
            </a:custGeom>
            <a:noFill/>
            <a:ln w="12700">
              <a:solidFill>
                <a:srgbClr val="386D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latin typeface="微软雅黑" panose="020B0503020204020204" pitchFamily="34" charset="-122"/>
                <a:ea typeface="微软雅黑" panose="020B0503020204020204" pitchFamily="34" charset="-122"/>
              </a:endParaRPr>
            </a:p>
          </p:txBody>
        </p:sp>
        <p:sp>
          <p:nvSpPr>
            <p:cNvPr id="91" name="任意多边形 39"/>
            <p:cNvSpPr/>
            <p:nvPr/>
          </p:nvSpPr>
          <p:spPr>
            <a:xfrm rot="180000">
              <a:off x="5669171" y="3082015"/>
              <a:ext cx="433359" cy="76200"/>
            </a:xfrm>
            <a:custGeom>
              <a:avLst/>
              <a:gdLst>
                <a:gd name="connisteX0" fmla="*/ 0 w 869950"/>
                <a:gd name="connsiteY0" fmla="*/ 403735 h 403735"/>
                <a:gd name="connisteX1" fmla="*/ 263525 w 869950"/>
                <a:gd name="connsiteY1" fmla="*/ 510 h 403735"/>
                <a:gd name="connisteX2" fmla="*/ 631825 w 869950"/>
                <a:gd name="connsiteY2" fmla="*/ 327535 h 403735"/>
                <a:gd name="connisteX3" fmla="*/ 869950 w 869950"/>
                <a:gd name="connsiteY3" fmla="*/ 57660 h 403735"/>
                <a:gd name="connisteX4" fmla="*/ 869950 w 869950"/>
                <a:gd name="connsiteY4" fmla="*/ -40764 h 4037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69950" h="403736">
                  <a:moveTo>
                    <a:pt x="0" y="403736"/>
                  </a:moveTo>
                  <a:cubicBezTo>
                    <a:pt x="45085" y="316741"/>
                    <a:pt x="137160" y="15751"/>
                    <a:pt x="263525" y="511"/>
                  </a:cubicBezTo>
                  <a:cubicBezTo>
                    <a:pt x="389890" y="-14729"/>
                    <a:pt x="510540" y="316106"/>
                    <a:pt x="631825" y="327536"/>
                  </a:cubicBezTo>
                  <a:cubicBezTo>
                    <a:pt x="753110" y="338966"/>
                    <a:pt x="822325" y="131321"/>
                    <a:pt x="869950" y="57661"/>
                  </a:cubicBezTo>
                </a:path>
              </a:pathLst>
            </a:custGeom>
            <a:noFill/>
            <a:ln w="12700">
              <a:solidFill>
                <a:srgbClr val="386D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latin typeface="微软雅黑" panose="020B0503020204020204" pitchFamily="34" charset="-122"/>
                <a:ea typeface="微软雅黑" panose="020B0503020204020204" pitchFamily="34" charset="-122"/>
              </a:endParaRPr>
            </a:p>
          </p:txBody>
        </p:sp>
        <p:sp>
          <p:nvSpPr>
            <p:cNvPr id="92" name="椭圆 7"/>
            <p:cNvSpPr/>
            <p:nvPr/>
          </p:nvSpPr>
          <p:spPr>
            <a:xfrm>
              <a:off x="2943612" y="4391703"/>
              <a:ext cx="303193"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93" name="椭圆 42"/>
            <p:cNvSpPr/>
            <p:nvPr/>
          </p:nvSpPr>
          <p:spPr>
            <a:xfrm>
              <a:off x="3345223" y="4348840"/>
              <a:ext cx="303192" cy="134938"/>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94" name="椭圆 43"/>
            <p:cNvSpPr/>
            <p:nvPr/>
          </p:nvSpPr>
          <p:spPr>
            <a:xfrm rot="19260000">
              <a:off x="3730960" y="4255178"/>
              <a:ext cx="304780"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95" name="椭圆 94"/>
            <p:cNvSpPr/>
            <p:nvPr/>
          </p:nvSpPr>
          <p:spPr>
            <a:xfrm>
              <a:off x="4370681" y="3137578"/>
              <a:ext cx="304780"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cxnSp>
          <p:nvCxnSpPr>
            <p:cNvPr id="96" name="直接连接符 50"/>
            <p:cNvCxnSpPr/>
            <p:nvPr/>
          </p:nvCxnSpPr>
          <p:spPr>
            <a:xfrm>
              <a:off x="4523071" y="2778802"/>
              <a:ext cx="0" cy="388937"/>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圆角矩形 52"/>
            <p:cNvSpPr/>
            <p:nvPr/>
          </p:nvSpPr>
          <p:spPr>
            <a:xfrm>
              <a:off x="3956370" y="1153202"/>
              <a:ext cx="1711103" cy="474662"/>
            </a:xfrm>
            <a:prstGeom prst="roundRect">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600" b="1" noProof="1">
                  <a:solidFill>
                    <a:srgbClr val="C00000"/>
                  </a:solidFill>
                  <a:latin typeface="微软雅黑" panose="020B0503020204020204" pitchFamily="34" charset="-122"/>
                  <a:ea typeface="微软雅黑" panose="020B0503020204020204" pitchFamily="34" charset="-122"/>
                  <a:sym typeface="+mn-ea"/>
                </a:rPr>
                <a:t>Transmitter</a:t>
              </a:r>
              <a:endParaRPr lang="zh-CN" sz="1600" b="1" strike="noStrike" noProof="1">
                <a:solidFill>
                  <a:srgbClr val="C00000"/>
                </a:solidFill>
                <a:latin typeface="微软雅黑" panose="020B0503020204020204" pitchFamily="34" charset="-122"/>
                <a:ea typeface="微软雅黑" panose="020B0503020204020204" pitchFamily="34" charset="-122"/>
              </a:endParaRPr>
            </a:p>
          </p:txBody>
        </p:sp>
        <p:sp>
          <p:nvSpPr>
            <p:cNvPr id="98" name="圆角矩形 53"/>
            <p:cNvSpPr/>
            <p:nvPr/>
          </p:nvSpPr>
          <p:spPr>
            <a:xfrm>
              <a:off x="2653119" y="1219877"/>
              <a:ext cx="884179" cy="476250"/>
            </a:xfrm>
            <a:prstGeom prst="roundRect">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600" noProof="1">
                  <a:solidFill>
                    <a:schemeClr val="bg2">
                      <a:lumMod val="25000"/>
                    </a:schemeClr>
                  </a:solidFill>
                  <a:latin typeface="微软雅黑" panose="020B0503020204020204" pitchFamily="34" charset="-122"/>
                  <a:ea typeface="微软雅黑" panose="020B0503020204020204" pitchFamily="34" charset="-122"/>
                  <a:sym typeface="+mn-ea"/>
                </a:rPr>
                <a:t>Skin</a:t>
              </a:r>
              <a:endParaRPr lang="zh-CN" sz="1600" strike="noStrike" noProof="1">
                <a:solidFill>
                  <a:schemeClr val="bg2">
                    <a:lumMod val="25000"/>
                  </a:schemeClr>
                </a:solidFill>
                <a:latin typeface="微软雅黑" panose="020B0503020204020204" pitchFamily="34" charset="-122"/>
                <a:ea typeface="微软雅黑" panose="020B0503020204020204" pitchFamily="34" charset="-122"/>
                <a:sym typeface="+mn-ea"/>
              </a:endParaRPr>
            </a:p>
          </p:txBody>
        </p:sp>
        <p:cxnSp>
          <p:nvCxnSpPr>
            <p:cNvPr id="99" name="直接连接符 59"/>
            <p:cNvCxnSpPr/>
            <p:nvPr/>
          </p:nvCxnSpPr>
          <p:spPr>
            <a:xfrm>
              <a:off x="4523071" y="1600877"/>
              <a:ext cx="0" cy="666750"/>
            </a:xfrm>
            <a:prstGeom prst="line">
              <a:avLst/>
            </a:prstGeom>
            <a:ln w="19050" cmpd="thickThi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0" name="直接连接符 64"/>
            <p:cNvCxnSpPr/>
            <p:nvPr/>
          </p:nvCxnSpPr>
          <p:spPr>
            <a:xfrm>
              <a:off x="2488030" y="3120115"/>
              <a:ext cx="665118" cy="0"/>
            </a:xfrm>
            <a:prstGeom prst="line">
              <a:avLst/>
            </a:prstGeom>
            <a:ln w="19050" cmpd="thickThi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1" name="直接连接符 66"/>
            <p:cNvCxnSpPr/>
            <p:nvPr/>
          </p:nvCxnSpPr>
          <p:spPr>
            <a:xfrm>
              <a:off x="2488030" y="3570965"/>
              <a:ext cx="544476" cy="0"/>
            </a:xfrm>
            <a:prstGeom prst="line">
              <a:avLst/>
            </a:prstGeom>
            <a:ln w="19050" cmpd="thickThi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2" name="椭圆 71"/>
            <p:cNvSpPr/>
            <p:nvPr/>
          </p:nvSpPr>
          <p:spPr>
            <a:xfrm>
              <a:off x="3042030" y="3880528"/>
              <a:ext cx="303193" cy="134937"/>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103" name="圆角矩形 67"/>
            <p:cNvSpPr/>
            <p:nvPr/>
          </p:nvSpPr>
          <p:spPr>
            <a:xfrm>
              <a:off x="1465747" y="3663040"/>
              <a:ext cx="1165370" cy="474663"/>
            </a:xfrm>
            <a:prstGeom prst="roundRect">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600" noProof="1">
                  <a:solidFill>
                    <a:schemeClr val="bg2">
                      <a:lumMod val="25000"/>
                    </a:schemeClr>
                  </a:solidFill>
                  <a:latin typeface="微软雅黑" panose="020B0503020204020204" pitchFamily="34" charset="-122"/>
                  <a:ea typeface="微软雅黑" panose="020B0503020204020204" pitchFamily="34" charset="-122"/>
                  <a:sym typeface="+mn-ea"/>
                </a:rPr>
                <a:t>Glucose</a:t>
              </a:r>
              <a:endParaRPr lang="zh-CN" sz="1600" strike="noStrike" noProof="1">
                <a:solidFill>
                  <a:schemeClr val="bg2">
                    <a:lumMod val="25000"/>
                  </a:schemeClr>
                </a:solidFill>
                <a:latin typeface="微软雅黑" panose="020B0503020204020204" pitchFamily="34" charset="-122"/>
                <a:ea typeface="微软雅黑" panose="020B0503020204020204" pitchFamily="34" charset="-122"/>
                <a:sym typeface="+mn-ea"/>
              </a:endParaRPr>
            </a:p>
          </p:txBody>
        </p:sp>
        <p:cxnSp>
          <p:nvCxnSpPr>
            <p:cNvPr id="104" name="直接连接符 68"/>
            <p:cNvCxnSpPr/>
            <p:nvPr/>
          </p:nvCxnSpPr>
          <p:spPr>
            <a:xfrm>
              <a:off x="2488030" y="3937678"/>
              <a:ext cx="665118" cy="0"/>
            </a:xfrm>
            <a:prstGeom prst="line">
              <a:avLst/>
            </a:prstGeom>
            <a:ln w="19050" cmpd="thickThi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5" name="圆角矩形 69"/>
            <p:cNvSpPr/>
            <p:nvPr/>
          </p:nvSpPr>
          <p:spPr>
            <a:xfrm>
              <a:off x="797205" y="2879570"/>
              <a:ext cx="1822221" cy="474662"/>
            </a:xfrm>
            <a:prstGeom prst="roundRect">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600" noProof="1">
                  <a:solidFill>
                    <a:schemeClr val="bg2">
                      <a:lumMod val="25000"/>
                    </a:schemeClr>
                  </a:solidFill>
                  <a:latin typeface="微软雅黑" panose="020B0503020204020204" pitchFamily="34" charset="-122"/>
                  <a:ea typeface="微软雅黑" panose="020B0503020204020204" pitchFamily="34" charset="-122"/>
                  <a:sym typeface="+mn-ea"/>
                </a:rPr>
                <a:t>Interstitial fluid</a:t>
              </a:r>
              <a:endParaRPr lang="zh-CN" sz="1600" strike="noStrike" noProof="1">
                <a:solidFill>
                  <a:schemeClr val="bg2">
                    <a:lumMod val="25000"/>
                  </a:schemeClr>
                </a:solidFill>
                <a:latin typeface="微软雅黑" panose="020B0503020204020204" pitchFamily="34" charset="-122"/>
                <a:ea typeface="微软雅黑" panose="020B0503020204020204" pitchFamily="34" charset="-122"/>
                <a:sym typeface="+mn-ea"/>
              </a:endParaRPr>
            </a:p>
          </p:txBody>
        </p:sp>
        <p:cxnSp>
          <p:nvCxnSpPr>
            <p:cNvPr id="106" name="直接连接符 70"/>
            <p:cNvCxnSpPr/>
            <p:nvPr/>
          </p:nvCxnSpPr>
          <p:spPr>
            <a:xfrm>
              <a:off x="2488030" y="4305978"/>
              <a:ext cx="665118" cy="0"/>
            </a:xfrm>
            <a:prstGeom prst="line">
              <a:avLst/>
            </a:prstGeom>
            <a:ln w="19050" cmpd="thickThi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直接连接符 74"/>
            <p:cNvCxnSpPr/>
            <p:nvPr/>
          </p:nvCxnSpPr>
          <p:spPr>
            <a:xfrm>
              <a:off x="3042030" y="1735814"/>
              <a:ext cx="3175" cy="936625"/>
            </a:xfrm>
            <a:prstGeom prst="line">
              <a:avLst/>
            </a:prstGeom>
            <a:ln w="19050" cmpd="thickThin">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8" name="椭圆 29"/>
            <p:cNvSpPr/>
            <p:nvPr/>
          </p:nvSpPr>
          <p:spPr>
            <a:xfrm>
              <a:off x="4108760" y="4232953"/>
              <a:ext cx="219061" cy="93662"/>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109" name="椭圆 29"/>
            <p:cNvSpPr/>
            <p:nvPr/>
          </p:nvSpPr>
          <p:spPr>
            <a:xfrm>
              <a:off x="3932560" y="4437740"/>
              <a:ext cx="219061" cy="93663"/>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110" name="椭圆 29"/>
            <p:cNvSpPr/>
            <p:nvPr/>
          </p:nvSpPr>
          <p:spPr>
            <a:xfrm>
              <a:off x="4577043" y="4382178"/>
              <a:ext cx="220648" cy="93662"/>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111" name="椭圆 29"/>
            <p:cNvSpPr/>
            <p:nvPr/>
          </p:nvSpPr>
          <p:spPr>
            <a:xfrm>
              <a:off x="5337405" y="4242478"/>
              <a:ext cx="220649" cy="95250"/>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112" name="椭圆 29"/>
            <p:cNvSpPr/>
            <p:nvPr/>
          </p:nvSpPr>
          <p:spPr>
            <a:xfrm>
              <a:off x="5585039" y="4667928"/>
              <a:ext cx="220649" cy="95250"/>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113" name="椭圆 29"/>
            <p:cNvSpPr/>
            <p:nvPr/>
          </p:nvSpPr>
          <p:spPr>
            <a:xfrm>
              <a:off x="4035740" y="4563153"/>
              <a:ext cx="219061" cy="93662"/>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114" name="椭圆 29"/>
            <p:cNvSpPr/>
            <p:nvPr/>
          </p:nvSpPr>
          <p:spPr>
            <a:xfrm>
              <a:off x="3349985" y="4661578"/>
              <a:ext cx="219061" cy="93662"/>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115" name="箭头: 下 76"/>
            <p:cNvSpPr/>
            <p:nvPr/>
          </p:nvSpPr>
          <p:spPr>
            <a:xfrm rot="10800000">
              <a:off x="4142096" y="3932915"/>
              <a:ext cx="152390" cy="328613"/>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latin typeface="微软雅黑" panose="020B0503020204020204" pitchFamily="34" charset="-122"/>
                <a:ea typeface="微软雅黑" panose="020B0503020204020204" pitchFamily="34" charset="-122"/>
              </a:endParaRPr>
            </a:p>
          </p:txBody>
        </p:sp>
        <p:sp>
          <p:nvSpPr>
            <p:cNvPr id="116" name="箭头: 下 88"/>
            <p:cNvSpPr/>
            <p:nvPr/>
          </p:nvSpPr>
          <p:spPr>
            <a:xfrm rot="10800000">
              <a:off x="5372328" y="3924978"/>
              <a:ext cx="150803" cy="330200"/>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latin typeface="微软雅黑" panose="020B0503020204020204" pitchFamily="34" charset="-122"/>
                <a:ea typeface="微软雅黑" panose="020B0503020204020204" pitchFamily="34" charset="-122"/>
              </a:endParaRPr>
            </a:p>
          </p:txBody>
        </p:sp>
        <p:sp>
          <p:nvSpPr>
            <p:cNvPr id="117" name="椭圆 25"/>
            <p:cNvSpPr/>
            <p:nvPr/>
          </p:nvSpPr>
          <p:spPr>
            <a:xfrm>
              <a:off x="3519837" y="3947203"/>
              <a:ext cx="304780"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sp>
          <p:nvSpPr>
            <p:cNvPr id="118" name="椭圆 25"/>
            <p:cNvSpPr/>
            <p:nvPr/>
          </p:nvSpPr>
          <p:spPr>
            <a:xfrm>
              <a:off x="4738957" y="3924978"/>
              <a:ext cx="304780" cy="136525"/>
            </a:xfrm>
            <a:prstGeom prst="ellipse">
              <a:avLst/>
            </a:prstGeom>
            <a:solidFill>
              <a:srgbClr val="FFC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strike="noStrike" noProof="1">
                <a:solidFill>
                  <a:schemeClr val="bg2">
                    <a:lumMod val="25000"/>
                  </a:schemeClr>
                </a:solidFill>
                <a:latin typeface="微软雅黑" panose="020B0503020204020204" pitchFamily="34" charset="-122"/>
                <a:ea typeface="微软雅黑" panose="020B0503020204020204" pitchFamily="34" charset="-122"/>
              </a:endParaRPr>
            </a:p>
          </p:txBody>
        </p:sp>
        <p:pic>
          <p:nvPicPr>
            <p:cNvPr id="119" name="Picture 4" descr="C:\Users\yaonianlong.SINOCARE\AppData\Roaming\feiq\RichOle\4076218530.bmp"/>
            <p:cNvPicPr>
              <a:picLocks noChangeAspect="1"/>
            </p:cNvPicPr>
            <p:nvPr/>
          </p:nvPicPr>
          <p:blipFill>
            <a:blip r:embed="rId3"/>
            <a:stretch>
              <a:fillRect/>
            </a:stretch>
          </p:blipFill>
          <p:spPr>
            <a:xfrm flipH="1">
              <a:off x="4475985" y="2127443"/>
              <a:ext cx="73445" cy="1462227"/>
            </a:xfrm>
            <a:prstGeom prst="rect">
              <a:avLst/>
            </a:prstGeom>
            <a:noFill/>
            <a:ln w="9525">
              <a:noFill/>
            </a:ln>
          </p:spPr>
        </p:pic>
        <p:pic>
          <p:nvPicPr>
            <p:cNvPr id="120" name="Picture 2" descr="C:\Users\yaonianlong.SINOCARE\AppData\Roaming\feiq\RichOle\2596462969.bmp"/>
            <p:cNvPicPr>
              <a:picLocks noChangeAspect="1"/>
            </p:cNvPicPr>
            <p:nvPr/>
          </p:nvPicPr>
          <p:blipFill>
            <a:blip r:embed="rId4"/>
            <a:stretch>
              <a:fillRect/>
            </a:stretch>
          </p:blipFill>
          <p:spPr>
            <a:xfrm>
              <a:off x="3497412" y="2087809"/>
              <a:ext cx="2118009" cy="396273"/>
            </a:xfrm>
            <a:prstGeom prst="rect">
              <a:avLst/>
            </a:prstGeom>
            <a:noFill/>
            <a:ln w="9525">
              <a:noFill/>
            </a:ln>
          </p:spPr>
        </p:pic>
        <p:pic>
          <p:nvPicPr>
            <p:cNvPr id="121" name="Picture 6" descr="C:\Users\yaonianlong.SINOCARE\AppData\Roaming\feiq\RichOle\180945802.bmp"/>
            <p:cNvPicPr>
              <a:picLocks noChangeAspect="1"/>
            </p:cNvPicPr>
            <p:nvPr/>
          </p:nvPicPr>
          <p:blipFill>
            <a:blip r:embed="rId5"/>
            <a:srcRect l="2191" t="8279" r="56351" b="51466"/>
            <a:stretch>
              <a:fillRect/>
            </a:stretch>
          </p:blipFill>
          <p:spPr>
            <a:xfrm>
              <a:off x="3261854" y="3071035"/>
              <a:ext cx="223280" cy="231312"/>
            </a:xfrm>
            <a:prstGeom prst="rect">
              <a:avLst/>
            </a:prstGeom>
            <a:noFill/>
            <a:ln w="9525">
              <a:noFill/>
            </a:ln>
          </p:spPr>
        </p:pic>
        <p:pic>
          <p:nvPicPr>
            <p:cNvPr id="122" name="Picture 6" descr="C:\Users\yaonianlong.SINOCARE\AppData\Roaming\feiq\RichOle\180945802.bmp"/>
            <p:cNvPicPr>
              <a:picLocks noChangeAspect="1"/>
            </p:cNvPicPr>
            <p:nvPr/>
          </p:nvPicPr>
          <p:blipFill>
            <a:blip r:embed="rId5"/>
            <a:srcRect l="2191" t="8279" r="56351" b="51466"/>
            <a:stretch>
              <a:fillRect/>
            </a:stretch>
          </p:blipFill>
          <p:spPr>
            <a:xfrm>
              <a:off x="3726478" y="3057243"/>
              <a:ext cx="223280" cy="231312"/>
            </a:xfrm>
            <a:prstGeom prst="rect">
              <a:avLst/>
            </a:prstGeom>
            <a:noFill/>
            <a:ln w="9525">
              <a:noFill/>
            </a:ln>
          </p:spPr>
        </p:pic>
        <p:pic>
          <p:nvPicPr>
            <p:cNvPr id="123" name="Picture 6" descr="C:\Users\yaonianlong.SINOCARE\AppData\Roaming\feiq\RichOle\180945802.bmp"/>
            <p:cNvPicPr>
              <a:picLocks noChangeAspect="1"/>
            </p:cNvPicPr>
            <p:nvPr/>
          </p:nvPicPr>
          <p:blipFill>
            <a:blip r:embed="rId5"/>
            <a:srcRect l="2191" t="8279" r="56351" b="51466"/>
            <a:stretch>
              <a:fillRect/>
            </a:stretch>
          </p:blipFill>
          <p:spPr>
            <a:xfrm>
              <a:off x="3750337" y="3370351"/>
              <a:ext cx="223280" cy="231312"/>
            </a:xfrm>
            <a:prstGeom prst="rect">
              <a:avLst/>
            </a:prstGeom>
            <a:noFill/>
            <a:ln w="9525">
              <a:noFill/>
            </a:ln>
          </p:spPr>
        </p:pic>
        <p:pic>
          <p:nvPicPr>
            <p:cNvPr id="124" name="Picture 6" descr="C:\Users\yaonianlong.SINOCARE\AppData\Roaming\feiq\RichOle\180945802.bmp"/>
            <p:cNvPicPr>
              <a:picLocks noChangeAspect="1"/>
            </p:cNvPicPr>
            <p:nvPr/>
          </p:nvPicPr>
          <p:blipFill>
            <a:blip r:embed="rId5"/>
            <a:srcRect l="2191" t="8279" r="56351" b="51466"/>
            <a:stretch>
              <a:fillRect/>
            </a:stretch>
          </p:blipFill>
          <p:spPr>
            <a:xfrm>
              <a:off x="3048587" y="3415621"/>
              <a:ext cx="223280" cy="231312"/>
            </a:xfrm>
            <a:prstGeom prst="rect">
              <a:avLst/>
            </a:prstGeom>
            <a:noFill/>
            <a:ln w="9525">
              <a:noFill/>
            </a:ln>
          </p:spPr>
        </p:pic>
        <p:pic>
          <p:nvPicPr>
            <p:cNvPr id="125" name="Picture 6" descr="C:\Users\yaonianlong.SINOCARE\AppData\Roaming\feiq\RichOle\180945802.bmp"/>
            <p:cNvPicPr>
              <a:picLocks noChangeAspect="1"/>
            </p:cNvPicPr>
            <p:nvPr/>
          </p:nvPicPr>
          <p:blipFill>
            <a:blip r:embed="rId5"/>
            <a:srcRect l="2191" t="8279" r="56351" b="51466"/>
            <a:stretch>
              <a:fillRect/>
            </a:stretch>
          </p:blipFill>
          <p:spPr>
            <a:xfrm>
              <a:off x="4389511" y="3788605"/>
              <a:ext cx="223280" cy="231312"/>
            </a:xfrm>
            <a:prstGeom prst="rect">
              <a:avLst/>
            </a:prstGeom>
            <a:noFill/>
            <a:ln w="9525">
              <a:noFill/>
            </a:ln>
          </p:spPr>
        </p:pic>
        <p:pic>
          <p:nvPicPr>
            <p:cNvPr id="126" name="Picture 6" descr="C:\Users\yaonianlong.SINOCARE\AppData\Roaming\feiq\RichOle\180945802.bmp"/>
            <p:cNvPicPr>
              <a:picLocks noChangeAspect="1"/>
            </p:cNvPicPr>
            <p:nvPr/>
          </p:nvPicPr>
          <p:blipFill>
            <a:blip r:embed="rId5"/>
            <a:srcRect l="2191" t="8279" r="56351" b="51466"/>
            <a:stretch>
              <a:fillRect/>
            </a:stretch>
          </p:blipFill>
          <p:spPr>
            <a:xfrm>
              <a:off x="4754301" y="3156403"/>
              <a:ext cx="223280" cy="231312"/>
            </a:xfrm>
            <a:prstGeom prst="rect">
              <a:avLst/>
            </a:prstGeom>
            <a:noFill/>
            <a:ln w="9525">
              <a:noFill/>
            </a:ln>
          </p:spPr>
        </p:pic>
        <p:pic>
          <p:nvPicPr>
            <p:cNvPr id="127" name="Picture 6" descr="C:\Users\yaonianlong.SINOCARE\AppData\Roaming\feiq\RichOle\180945802.bmp"/>
            <p:cNvPicPr>
              <a:picLocks noChangeAspect="1"/>
            </p:cNvPicPr>
            <p:nvPr/>
          </p:nvPicPr>
          <p:blipFill>
            <a:blip r:embed="rId5"/>
            <a:srcRect l="2191" t="8279" r="56351" b="51466"/>
            <a:stretch>
              <a:fillRect/>
            </a:stretch>
          </p:blipFill>
          <p:spPr>
            <a:xfrm>
              <a:off x="5106903" y="3163981"/>
              <a:ext cx="223280" cy="231312"/>
            </a:xfrm>
            <a:prstGeom prst="rect">
              <a:avLst/>
            </a:prstGeom>
            <a:noFill/>
            <a:ln w="9525">
              <a:noFill/>
            </a:ln>
          </p:spPr>
        </p:pic>
        <p:pic>
          <p:nvPicPr>
            <p:cNvPr id="128" name="Picture 6" descr="C:\Users\yaonianlong.SINOCARE\AppData\Roaming\feiq\RichOle\180945802.bmp"/>
            <p:cNvPicPr>
              <a:picLocks noChangeAspect="1"/>
            </p:cNvPicPr>
            <p:nvPr/>
          </p:nvPicPr>
          <p:blipFill>
            <a:blip r:embed="rId5"/>
            <a:srcRect l="2191" t="8279" r="56351" b="51466"/>
            <a:stretch>
              <a:fillRect/>
            </a:stretch>
          </p:blipFill>
          <p:spPr>
            <a:xfrm>
              <a:off x="4649057" y="3498190"/>
              <a:ext cx="223280" cy="231312"/>
            </a:xfrm>
            <a:prstGeom prst="rect">
              <a:avLst/>
            </a:prstGeom>
            <a:noFill/>
            <a:ln w="9525">
              <a:noFill/>
            </a:ln>
          </p:spPr>
        </p:pic>
        <p:pic>
          <p:nvPicPr>
            <p:cNvPr id="129" name="Picture 6" descr="C:\Users\yaonianlong.SINOCARE\AppData\Roaming\feiq\RichOle\180945802.bmp"/>
            <p:cNvPicPr>
              <a:picLocks noChangeAspect="1"/>
            </p:cNvPicPr>
            <p:nvPr/>
          </p:nvPicPr>
          <p:blipFill>
            <a:blip r:embed="rId5"/>
            <a:srcRect l="2191" t="8279" r="56351" b="51466"/>
            <a:stretch>
              <a:fillRect/>
            </a:stretch>
          </p:blipFill>
          <p:spPr>
            <a:xfrm>
              <a:off x="5419434" y="3552076"/>
              <a:ext cx="223280" cy="231312"/>
            </a:xfrm>
            <a:prstGeom prst="rect">
              <a:avLst/>
            </a:prstGeom>
            <a:noFill/>
            <a:ln w="9525">
              <a:noFill/>
            </a:ln>
          </p:spPr>
        </p:pic>
        <p:pic>
          <p:nvPicPr>
            <p:cNvPr id="130" name="Picture 6" descr="C:\Users\yaonianlong.SINOCARE\AppData\Roaming\feiq\RichOle\180945802.bmp"/>
            <p:cNvPicPr>
              <a:picLocks noChangeAspect="1"/>
            </p:cNvPicPr>
            <p:nvPr/>
          </p:nvPicPr>
          <p:blipFill>
            <a:blip r:embed="rId5"/>
            <a:srcRect l="2191" t="8279" r="56351" b="51466"/>
            <a:stretch>
              <a:fillRect/>
            </a:stretch>
          </p:blipFill>
          <p:spPr>
            <a:xfrm>
              <a:off x="5805116" y="3179401"/>
              <a:ext cx="223280" cy="231312"/>
            </a:xfrm>
            <a:prstGeom prst="rect">
              <a:avLst/>
            </a:prstGeom>
            <a:noFill/>
            <a:ln w="9525">
              <a:noFill/>
            </a:ln>
          </p:spPr>
        </p:pic>
        <p:pic>
          <p:nvPicPr>
            <p:cNvPr id="131" name="Picture 6" descr="C:\Users\yaonianlong.SINOCARE\AppData\Roaming\feiq\RichOle\180945802.bmp"/>
            <p:cNvPicPr>
              <a:picLocks noChangeAspect="1"/>
            </p:cNvPicPr>
            <p:nvPr/>
          </p:nvPicPr>
          <p:blipFill>
            <a:blip r:embed="rId5"/>
            <a:srcRect l="2191" t="8279" r="56351" b="51466"/>
            <a:stretch>
              <a:fillRect/>
            </a:stretch>
          </p:blipFill>
          <p:spPr>
            <a:xfrm>
              <a:off x="5774324" y="3538725"/>
              <a:ext cx="223280" cy="231312"/>
            </a:xfrm>
            <a:prstGeom prst="rect">
              <a:avLst/>
            </a:prstGeom>
            <a:noFill/>
            <a:ln w="9525">
              <a:noFill/>
            </a:ln>
          </p:spPr>
        </p:pic>
        <p:pic>
          <p:nvPicPr>
            <p:cNvPr id="132" name="Picture 6" descr="C:\Users\yaonianlong.SINOCARE\AppData\Roaming\feiq\RichOle\180945802.bmp"/>
            <p:cNvPicPr>
              <a:picLocks noChangeAspect="1"/>
            </p:cNvPicPr>
            <p:nvPr/>
          </p:nvPicPr>
          <p:blipFill>
            <a:blip r:embed="rId5"/>
            <a:srcRect l="2191" t="8279" r="56351" b="51466"/>
            <a:stretch>
              <a:fillRect/>
            </a:stretch>
          </p:blipFill>
          <p:spPr>
            <a:xfrm>
              <a:off x="5863168" y="3858852"/>
              <a:ext cx="223280" cy="231312"/>
            </a:xfrm>
            <a:prstGeom prst="rect">
              <a:avLst/>
            </a:prstGeom>
            <a:noFill/>
            <a:ln w="9525">
              <a:noFill/>
            </a:ln>
          </p:spPr>
        </p:pic>
        <p:sp>
          <p:nvSpPr>
            <p:cNvPr id="133" name="圆角矩形 67"/>
            <p:cNvSpPr/>
            <p:nvPr/>
          </p:nvSpPr>
          <p:spPr>
            <a:xfrm>
              <a:off x="1608778" y="3349515"/>
              <a:ext cx="1261979" cy="474663"/>
            </a:xfrm>
            <a:prstGeom prst="roundRect">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600" noProof="1">
                  <a:solidFill>
                    <a:schemeClr val="bg2">
                      <a:lumMod val="25000"/>
                    </a:schemeClr>
                  </a:solidFill>
                  <a:latin typeface="微软雅黑" panose="020B0503020204020204" pitchFamily="34" charset="-122"/>
                  <a:ea typeface="微软雅黑" panose="020B0503020204020204" pitchFamily="34" charset="-122"/>
                  <a:sym typeface="+mn-ea"/>
                </a:rPr>
                <a:t>Cell</a:t>
              </a:r>
              <a:endParaRPr lang="zh-CN" sz="1600" strike="noStrike" noProof="1">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34" name="圆角矩形 67"/>
            <p:cNvSpPr/>
            <p:nvPr/>
          </p:nvSpPr>
          <p:spPr>
            <a:xfrm>
              <a:off x="1010877" y="4059122"/>
              <a:ext cx="1574695" cy="474662"/>
            </a:xfrm>
            <a:prstGeom prst="roundRect">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600" noProof="1">
                  <a:solidFill>
                    <a:schemeClr val="bg2">
                      <a:lumMod val="25000"/>
                    </a:schemeClr>
                  </a:solidFill>
                  <a:latin typeface="微软雅黑" panose="020B0503020204020204" pitchFamily="34" charset="-122"/>
                  <a:ea typeface="微软雅黑" panose="020B0503020204020204" pitchFamily="34" charset="-122"/>
                  <a:sym typeface="+mn-ea"/>
                </a:rPr>
                <a:t>Blood Vessel</a:t>
              </a:r>
              <a:endParaRPr lang="zh-CN" sz="1600" strike="noStrike" noProof="1">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135" name="图片 133"/>
            <p:cNvPicPr>
              <a:picLocks noChangeAspect="1"/>
            </p:cNvPicPr>
            <p:nvPr/>
          </p:nvPicPr>
          <p:blipFill>
            <a:blip r:embed="rId6"/>
            <a:stretch>
              <a:fillRect/>
            </a:stretch>
          </p:blipFill>
          <p:spPr>
            <a:xfrm>
              <a:off x="4462130" y="2464728"/>
              <a:ext cx="130597" cy="1097015"/>
            </a:xfrm>
            <a:prstGeom prst="rect">
              <a:avLst/>
            </a:prstGeom>
            <a:noFill/>
            <a:ln w="9525">
              <a:noFill/>
            </a:ln>
          </p:spPr>
        </p:pic>
        <p:cxnSp>
          <p:nvCxnSpPr>
            <p:cNvPr id="136" name="直接连接符 135"/>
            <p:cNvCxnSpPr/>
            <p:nvPr/>
          </p:nvCxnSpPr>
          <p:spPr>
            <a:xfrm>
              <a:off x="4523071" y="3050265"/>
              <a:ext cx="202234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7" name="文本框 135"/>
            <p:cNvSpPr txBox="1"/>
            <p:nvPr/>
          </p:nvSpPr>
          <p:spPr>
            <a:xfrm>
              <a:off x="6458268" y="2872577"/>
              <a:ext cx="1001486" cy="338554"/>
            </a:xfrm>
            <a:prstGeom prst="rect">
              <a:avLst/>
            </a:prstGeom>
            <a:noFill/>
            <a:ln w="9525">
              <a:noFill/>
            </a:ln>
          </p:spPr>
          <p:txBody>
            <a:bodyPr anchor="t" anchorCtr="0">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Sensor</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grpSp>
      <p:sp>
        <p:nvSpPr>
          <p:cNvPr id="7" name="TextBox 6">
            <a:extLst>
              <a:ext uri="{FF2B5EF4-FFF2-40B4-BE49-F238E27FC236}">
                <a16:creationId xmlns:a16="http://schemas.microsoft.com/office/drawing/2014/main" id="{C15B0F78-77E6-49BE-E741-1CEC1C77F01C}"/>
              </a:ext>
            </a:extLst>
          </p:cNvPr>
          <p:cNvSpPr txBox="1"/>
          <p:nvPr/>
        </p:nvSpPr>
        <p:spPr>
          <a:xfrm>
            <a:off x="174682" y="258132"/>
            <a:ext cx="7489826" cy="523220"/>
          </a:xfrm>
          <a:prstGeom prst="rect">
            <a:avLst/>
          </a:prstGeom>
          <a:noFill/>
          <a:ln w="38100">
            <a:solidFill>
              <a:schemeClr val="accent1"/>
            </a:solidFill>
          </a:ln>
        </p:spPr>
        <p:txBody>
          <a:bodyPr wrap="square">
            <a:spAutoFit/>
          </a:bodyPr>
          <a:lstStyle/>
          <a:p>
            <a:r>
              <a:rPr lang="en-US" sz="2800" dirty="0"/>
              <a:t>Continuous Glucose Monitoring Systems (CGM)</a:t>
            </a:r>
          </a:p>
        </p:txBody>
      </p:sp>
      <p:pic>
        <p:nvPicPr>
          <p:cNvPr id="4" name="Picture 3">
            <a:extLst>
              <a:ext uri="{FF2B5EF4-FFF2-40B4-BE49-F238E27FC236}">
                <a16:creationId xmlns:a16="http://schemas.microsoft.com/office/drawing/2014/main" id="{75A54B6F-81B9-15E5-D6B3-259B29618C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5E743EA9-9FFF-F6B3-6B5C-B58AA0CC81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2" name="Picture 1">
            <a:extLst>
              <a:ext uri="{FF2B5EF4-FFF2-40B4-BE49-F238E27FC236}">
                <a16:creationId xmlns:a16="http://schemas.microsoft.com/office/drawing/2014/main" id="{AD24F631-D70B-373E-9192-D39437D997AF}"/>
              </a:ext>
            </a:extLst>
          </p:cNvPr>
          <p:cNvPicPr>
            <a:picLocks noChangeAspect="1"/>
          </p:cNvPicPr>
          <p:nvPr/>
        </p:nvPicPr>
        <p:blipFill>
          <a:blip r:embed="rId9">
            <a:alphaModFix amt="50000"/>
            <a:extLst>
              <a:ext uri="{BEBA8EAE-BF5A-486C-A8C5-ECC9F3942E4B}">
                <a14:imgProps xmlns:a14="http://schemas.microsoft.com/office/drawing/2010/main">
                  <a14:imgLayer r:embed="rId10">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17724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a:extLst>
              <a:ext uri="{FF2B5EF4-FFF2-40B4-BE49-F238E27FC236}">
                <a16:creationId xmlns:a16="http://schemas.microsoft.com/office/drawing/2014/main" id="{7F9B0A9B-A0C2-A9EC-DA42-D4D7926B952B}"/>
              </a:ext>
            </a:extLst>
          </p:cNvPr>
          <p:cNvSpPr txBox="1"/>
          <p:nvPr/>
        </p:nvSpPr>
        <p:spPr>
          <a:xfrm>
            <a:off x="154983" y="874451"/>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GB" dirty="0">
                <a:solidFill>
                  <a:schemeClr val="tx1"/>
                </a:solidFill>
              </a:rPr>
              <a:t>How does a CGM work</a:t>
            </a:r>
            <a:r>
              <a:rPr lang="en-US" altLang="zh-CN" dirty="0">
                <a:solidFill>
                  <a:schemeClr val="tx1"/>
                </a:solidFill>
              </a:rPr>
              <a:t>?</a:t>
            </a:r>
            <a:endParaRPr lang="zh-CN" altLang="en-US" dirty="0">
              <a:solidFill>
                <a:schemeClr val="tx1"/>
              </a:solidFill>
            </a:endParaRPr>
          </a:p>
        </p:txBody>
      </p:sp>
      <p:sp>
        <p:nvSpPr>
          <p:cNvPr id="2" name="TextBox 1">
            <a:extLst>
              <a:ext uri="{FF2B5EF4-FFF2-40B4-BE49-F238E27FC236}">
                <a16:creationId xmlns:a16="http://schemas.microsoft.com/office/drawing/2014/main" id="{4B133210-F132-C098-D113-C66C40036301}"/>
              </a:ext>
            </a:extLst>
          </p:cNvPr>
          <p:cNvSpPr txBox="1"/>
          <p:nvPr/>
        </p:nvSpPr>
        <p:spPr>
          <a:xfrm>
            <a:off x="154983" y="1366894"/>
            <a:ext cx="11589342" cy="1723549"/>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BGM uses enzyme-coated test strips that are manufactured with a precise amount of specific enzymes that can only react to one blood sample.</a:t>
            </a:r>
          </a:p>
          <a:p>
            <a:pPr marL="285750" indent="-28575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Like BGM, </a:t>
            </a:r>
            <a:r>
              <a:rPr lang="en-GB" sz="2400" dirty="0">
                <a:latin typeface="Times New Roman" panose="02020603050405020304" pitchFamily="18" charset="0"/>
                <a:cs typeface="Times New Roman" panose="02020603050405020304" pitchFamily="18" charset="0"/>
              </a:rPr>
              <a:t>CGM uses a filament coated in glucose-sensing enzymes to detect glucose in the interstitial fluid.</a:t>
            </a:r>
          </a:p>
        </p:txBody>
      </p:sp>
      <p:pic>
        <p:nvPicPr>
          <p:cNvPr id="4" name="Picture 3">
            <a:extLst>
              <a:ext uri="{FF2B5EF4-FFF2-40B4-BE49-F238E27FC236}">
                <a16:creationId xmlns:a16="http://schemas.microsoft.com/office/drawing/2014/main" id="{6BB5410F-6464-F240-9579-F50302BEBC83}"/>
              </a:ext>
            </a:extLst>
          </p:cNvPr>
          <p:cNvPicPr>
            <a:picLocks noChangeAspect="1"/>
          </p:cNvPicPr>
          <p:nvPr/>
        </p:nvPicPr>
        <p:blipFill>
          <a:blip r:embed="rId3"/>
          <a:stretch>
            <a:fillRect/>
          </a:stretch>
        </p:blipFill>
        <p:spPr>
          <a:xfrm>
            <a:off x="3986213" y="2685969"/>
            <a:ext cx="7900988" cy="4054649"/>
          </a:xfrm>
          <a:prstGeom prst="rect">
            <a:avLst/>
          </a:prstGeom>
        </p:spPr>
      </p:pic>
      <p:sp>
        <p:nvSpPr>
          <p:cNvPr id="25" name="TextBox 24">
            <a:extLst>
              <a:ext uri="{FF2B5EF4-FFF2-40B4-BE49-F238E27FC236}">
                <a16:creationId xmlns:a16="http://schemas.microsoft.com/office/drawing/2014/main" id="{8D4B3BF8-37F8-809C-B601-53FF3A606B0D}"/>
              </a:ext>
            </a:extLst>
          </p:cNvPr>
          <p:cNvSpPr txBox="1"/>
          <p:nvPr/>
        </p:nvSpPr>
        <p:spPr>
          <a:xfrm>
            <a:off x="451649" y="3398225"/>
            <a:ext cx="3091652" cy="2831544"/>
          </a:xfrm>
          <a:prstGeom prst="rect">
            <a:avLst/>
          </a:prstGeom>
          <a:noFill/>
        </p:spPr>
        <p:txBody>
          <a:bodyPr wrap="square">
            <a:spAutoFit/>
          </a:bodyPr>
          <a:lstStyle/>
          <a:p>
            <a:pPr>
              <a:spcBef>
                <a:spcPts val="600"/>
              </a:spcBef>
              <a:spcAft>
                <a:spcPts val="600"/>
              </a:spcAft>
            </a:pPr>
            <a:r>
              <a:rPr lang="en-GB" sz="2400" b="1" dirty="0">
                <a:solidFill>
                  <a:srgbClr val="000000"/>
                </a:solidFill>
                <a:latin typeface="Times New Roman" panose="02020603050405020304" pitchFamily="18" charset="0"/>
              </a:rPr>
              <a:t>Enzymatic Sensors:</a:t>
            </a:r>
          </a:p>
          <a:p>
            <a:pPr marL="342900" indent="-342900">
              <a:spcBef>
                <a:spcPts val="600"/>
              </a:spcBef>
              <a:spcAft>
                <a:spcPts val="600"/>
              </a:spcAft>
              <a:buFont typeface="Arial" panose="020B0604020202020204" pitchFamily="34" charset="0"/>
              <a:buChar char="•"/>
            </a:pPr>
            <a:r>
              <a:rPr lang="en-GB" sz="2400" dirty="0">
                <a:solidFill>
                  <a:srgbClr val="000000"/>
                </a:solidFill>
                <a:latin typeface="Times New Roman" panose="02020603050405020304" pitchFamily="18" charset="0"/>
              </a:rPr>
              <a:t>Three different “generations” of enzymatic sensors have been described, depending on how enzymes are used.</a:t>
            </a:r>
          </a:p>
        </p:txBody>
      </p:sp>
      <p:sp>
        <p:nvSpPr>
          <p:cNvPr id="3" name="TextBox 2">
            <a:extLst>
              <a:ext uri="{FF2B5EF4-FFF2-40B4-BE49-F238E27FC236}">
                <a16:creationId xmlns:a16="http://schemas.microsoft.com/office/drawing/2014/main" id="{3468FD34-7997-5D86-986D-F05054EADF95}"/>
              </a:ext>
            </a:extLst>
          </p:cNvPr>
          <p:cNvSpPr txBox="1"/>
          <p:nvPr/>
        </p:nvSpPr>
        <p:spPr>
          <a:xfrm>
            <a:off x="174682" y="258132"/>
            <a:ext cx="7489826" cy="523220"/>
          </a:xfrm>
          <a:prstGeom prst="rect">
            <a:avLst/>
          </a:prstGeom>
          <a:noFill/>
          <a:ln w="38100">
            <a:solidFill>
              <a:schemeClr val="accent1"/>
            </a:solidFill>
          </a:ln>
        </p:spPr>
        <p:txBody>
          <a:bodyPr wrap="square">
            <a:spAutoFit/>
          </a:bodyPr>
          <a:lstStyle/>
          <a:p>
            <a:r>
              <a:rPr lang="en-US" sz="2800" dirty="0"/>
              <a:t>Continuous Glucose Monitoring Systems (CGM)</a:t>
            </a:r>
          </a:p>
        </p:txBody>
      </p:sp>
      <p:pic>
        <p:nvPicPr>
          <p:cNvPr id="5" name="Picture 4">
            <a:extLst>
              <a:ext uri="{FF2B5EF4-FFF2-40B4-BE49-F238E27FC236}">
                <a16:creationId xmlns:a16="http://schemas.microsoft.com/office/drawing/2014/main" id="{663EE0CF-C3C9-08F3-30A5-11E2FD2D5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763" y="0"/>
            <a:ext cx="1329927" cy="1329927"/>
          </a:xfrm>
          <a:prstGeom prst="rect">
            <a:avLst/>
          </a:prstGeom>
        </p:spPr>
      </p:pic>
      <p:pic>
        <p:nvPicPr>
          <p:cNvPr id="6" name="Picture 5">
            <a:extLst>
              <a:ext uri="{FF2B5EF4-FFF2-40B4-BE49-F238E27FC236}">
                <a16:creationId xmlns:a16="http://schemas.microsoft.com/office/drawing/2014/main" id="{F9B9E9CC-58D7-1F2B-2E26-DB5ECFF73A27}"/>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28616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051E7-F460-30F9-EF74-148000A52813}"/>
              </a:ext>
            </a:extLst>
          </p:cNvPr>
          <p:cNvPicPr>
            <a:picLocks noChangeAspect="1"/>
          </p:cNvPicPr>
          <p:nvPr/>
        </p:nvPicPr>
        <p:blipFill rotWithShape="1">
          <a:blip r:embed="rId2"/>
          <a:srcRect l="4872" r="8720" b="26184"/>
          <a:stretch/>
        </p:blipFill>
        <p:spPr>
          <a:xfrm>
            <a:off x="6400800" y="256722"/>
            <a:ext cx="5405792" cy="6457841"/>
          </a:xfrm>
          <a:prstGeom prst="rect">
            <a:avLst/>
          </a:prstGeom>
        </p:spPr>
      </p:pic>
      <p:pic>
        <p:nvPicPr>
          <p:cNvPr id="5" name="Picture 4">
            <a:extLst>
              <a:ext uri="{FF2B5EF4-FFF2-40B4-BE49-F238E27FC236}">
                <a16:creationId xmlns:a16="http://schemas.microsoft.com/office/drawing/2014/main" id="{E832FB21-073A-0A32-B03C-3C710E3B567F}"/>
              </a:ext>
            </a:extLst>
          </p:cNvPr>
          <p:cNvPicPr>
            <a:picLocks noChangeAspect="1"/>
          </p:cNvPicPr>
          <p:nvPr/>
        </p:nvPicPr>
        <p:blipFill rotWithShape="1">
          <a:blip r:embed="rId3"/>
          <a:srcRect l="4083" r="6749"/>
          <a:stretch/>
        </p:blipFill>
        <p:spPr>
          <a:xfrm>
            <a:off x="385408" y="1278323"/>
            <a:ext cx="5506157" cy="5155457"/>
          </a:xfrm>
          <a:prstGeom prst="rect">
            <a:avLst/>
          </a:prstGeom>
        </p:spPr>
      </p:pic>
      <p:sp>
        <p:nvSpPr>
          <p:cNvPr id="2" name="TextBox 1">
            <a:extLst>
              <a:ext uri="{FF2B5EF4-FFF2-40B4-BE49-F238E27FC236}">
                <a16:creationId xmlns:a16="http://schemas.microsoft.com/office/drawing/2014/main" id="{87D127DC-6B77-3454-DB31-FBBAB2506533}"/>
              </a:ext>
            </a:extLst>
          </p:cNvPr>
          <p:cNvSpPr txBox="1"/>
          <p:nvPr/>
        </p:nvSpPr>
        <p:spPr>
          <a:xfrm>
            <a:off x="189309" y="186809"/>
            <a:ext cx="4054079" cy="584775"/>
          </a:xfrm>
          <a:prstGeom prst="rect">
            <a:avLst/>
          </a:prstGeom>
          <a:noFill/>
          <a:ln w="38100">
            <a:solidFill>
              <a:schemeClr val="accent1"/>
            </a:solidFill>
          </a:ln>
        </p:spPr>
        <p:txBody>
          <a:bodyPr wrap="square">
            <a:spAutoFit/>
          </a:bodyPr>
          <a:lstStyle/>
          <a:p>
            <a:r>
              <a:rPr lang="en-GB" sz="3200" dirty="0"/>
              <a:t>Diabetes in Numbers </a:t>
            </a:r>
          </a:p>
        </p:txBody>
      </p:sp>
      <p:sp>
        <p:nvSpPr>
          <p:cNvPr id="6" name="Rectangle 5">
            <a:extLst>
              <a:ext uri="{FF2B5EF4-FFF2-40B4-BE49-F238E27FC236}">
                <a16:creationId xmlns:a16="http://schemas.microsoft.com/office/drawing/2014/main" id="{534F75A7-63FC-5394-2C47-72E40004E3C8}"/>
              </a:ext>
            </a:extLst>
          </p:cNvPr>
          <p:cNvSpPr/>
          <p:nvPr/>
        </p:nvSpPr>
        <p:spPr>
          <a:xfrm>
            <a:off x="1330521" y="5915026"/>
            <a:ext cx="1969891" cy="28575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1">
                    <a:lumMod val="50000"/>
                  </a:schemeClr>
                </a:solidFill>
              </a:rPr>
              <a:t>In the middle east</a:t>
            </a:r>
            <a:endParaRPr lang="en-GB" sz="1600" b="1" dirty="0">
              <a:solidFill>
                <a:schemeClr val="accent1">
                  <a:lumMod val="50000"/>
                </a:schemeClr>
              </a:solidFill>
            </a:endParaRPr>
          </a:p>
        </p:txBody>
      </p:sp>
      <p:sp>
        <p:nvSpPr>
          <p:cNvPr id="7" name="Circle: Hollow 6">
            <a:extLst>
              <a:ext uri="{FF2B5EF4-FFF2-40B4-BE49-F238E27FC236}">
                <a16:creationId xmlns:a16="http://schemas.microsoft.com/office/drawing/2014/main" id="{D4A561C7-9CD5-28FF-50A1-459920FFC295}"/>
              </a:ext>
            </a:extLst>
          </p:cNvPr>
          <p:cNvSpPr/>
          <p:nvPr/>
        </p:nvSpPr>
        <p:spPr>
          <a:xfrm>
            <a:off x="9458325" y="1185864"/>
            <a:ext cx="900113" cy="400050"/>
          </a:xfrm>
          <a:prstGeom prst="donut">
            <a:avLst>
              <a:gd name="adj" fmla="val 653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ircle: Hollow 7">
            <a:extLst>
              <a:ext uri="{FF2B5EF4-FFF2-40B4-BE49-F238E27FC236}">
                <a16:creationId xmlns:a16="http://schemas.microsoft.com/office/drawing/2014/main" id="{7FD3F523-E4F1-9C8C-3A69-0FFDB0881955}"/>
              </a:ext>
            </a:extLst>
          </p:cNvPr>
          <p:cNvSpPr/>
          <p:nvPr/>
        </p:nvSpPr>
        <p:spPr>
          <a:xfrm>
            <a:off x="6924675" y="2495552"/>
            <a:ext cx="804863" cy="400050"/>
          </a:xfrm>
          <a:prstGeom prst="donut">
            <a:avLst>
              <a:gd name="adj" fmla="val 653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ircle: Hollow 8">
            <a:extLst>
              <a:ext uri="{FF2B5EF4-FFF2-40B4-BE49-F238E27FC236}">
                <a16:creationId xmlns:a16="http://schemas.microsoft.com/office/drawing/2014/main" id="{EDC74AC4-FE1C-BD59-71C6-D9DD46149E1B}"/>
              </a:ext>
            </a:extLst>
          </p:cNvPr>
          <p:cNvSpPr/>
          <p:nvPr/>
        </p:nvSpPr>
        <p:spPr>
          <a:xfrm>
            <a:off x="8310563" y="4138614"/>
            <a:ext cx="561975" cy="400050"/>
          </a:xfrm>
          <a:prstGeom prst="donut">
            <a:avLst>
              <a:gd name="adj" fmla="val 653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ircle: Hollow 9">
            <a:extLst>
              <a:ext uri="{FF2B5EF4-FFF2-40B4-BE49-F238E27FC236}">
                <a16:creationId xmlns:a16="http://schemas.microsoft.com/office/drawing/2014/main" id="{3C4243B9-6A66-FED7-4DC3-A9D8D645CD0C}"/>
              </a:ext>
            </a:extLst>
          </p:cNvPr>
          <p:cNvSpPr/>
          <p:nvPr/>
        </p:nvSpPr>
        <p:spPr>
          <a:xfrm>
            <a:off x="7410448" y="5581654"/>
            <a:ext cx="1462089" cy="400050"/>
          </a:xfrm>
          <a:prstGeom prst="donut">
            <a:avLst>
              <a:gd name="adj" fmla="val 653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10">
            <a:extLst>
              <a:ext uri="{FF2B5EF4-FFF2-40B4-BE49-F238E27FC236}">
                <a16:creationId xmlns:a16="http://schemas.microsoft.com/office/drawing/2014/main" id="{B28964DE-7B0A-F968-32E0-C73D8340A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088" y="1"/>
            <a:ext cx="1015602" cy="1015602"/>
          </a:xfrm>
          <a:prstGeom prst="rect">
            <a:avLst/>
          </a:prstGeom>
        </p:spPr>
      </p:pic>
      <p:pic>
        <p:nvPicPr>
          <p:cNvPr id="4" name="Picture 3">
            <a:extLst>
              <a:ext uri="{FF2B5EF4-FFF2-40B4-BE49-F238E27FC236}">
                <a16:creationId xmlns:a16="http://schemas.microsoft.com/office/drawing/2014/main" id="{F37761F4-A0F5-0A54-44D2-C31FAF4E2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5716" y="6100763"/>
            <a:ext cx="757236" cy="757236"/>
          </a:xfrm>
          <a:prstGeom prst="rect">
            <a:avLst/>
          </a:prstGeom>
        </p:spPr>
      </p:pic>
      <p:pic>
        <p:nvPicPr>
          <p:cNvPr id="12" name="Picture 11">
            <a:extLst>
              <a:ext uri="{FF2B5EF4-FFF2-40B4-BE49-F238E27FC236}">
                <a16:creationId xmlns:a16="http://schemas.microsoft.com/office/drawing/2014/main" id="{9F03F155-E88B-CD29-D9EA-4525F07E38FA}"/>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234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324CD1-E81D-2CFC-91A0-35838DB64EA4}"/>
              </a:ext>
            </a:extLst>
          </p:cNvPr>
          <p:cNvSpPr txBox="1"/>
          <p:nvPr/>
        </p:nvSpPr>
        <p:spPr>
          <a:xfrm>
            <a:off x="309562" y="1308290"/>
            <a:ext cx="11572875" cy="4616648"/>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GB" sz="2400" b="1" dirty="0">
                <a:solidFill>
                  <a:srgbClr val="C00000"/>
                </a:solidFill>
                <a:latin typeface="Times New Roman" panose="02020603050405020304" pitchFamily="18" charset="0"/>
              </a:rPr>
              <a:t>First generation</a:t>
            </a:r>
            <a:r>
              <a:rPr lang="en-GB" sz="2400" b="1" dirty="0">
                <a:solidFill>
                  <a:srgbClr val="000000"/>
                </a:solidFill>
                <a:latin typeface="Times New Roman" panose="02020603050405020304" pitchFamily="18" charset="0"/>
              </a:rPr>
              <a:t>: </a:t>
            </a:r>
            <a:r>
              <a:rPr lang="en-GB" sz="2400" dirty="0">
                <a:solidFill>
                  <a:srgbClr val="000000"/>
                </a:solidFill>
                <a:latin typeface="Times New Roman" panose="02020603050405020304" pitchFamily="18" charset="0"/>
              </a:rPr>
              <a:t>their principle is based on the use of </a:t>
            </a:r>
            <a:r>
              <a:rPr lang="en-GB" sz="2400" b="1" dirty="0">
                <a:solidFill>
                  <a:schemeClr val="accent1">
                    <a:lumMod val="75000"/>
                  </a:schemeClr>
                </a:solidFill>
                <a:latin typeface="Times New Roman" panose="02020603050405020304" pitchFamily="18" charset="0"/>
              </a:rPr>
              <a:t>oxygen as a co-substrate</a:t>
            </a:r>
            <a:r>
              <a:rPr lang="en-GB" sz="2400" dirty="0">
                <a:solidFill>
                  <a:srgbClr val="000000"/>
                </a:solidFill>
                <a:latin typeface="Times New Roman" panose="02020603050405020304" pitchFamily="18" charset="0"/>
              </a:rPr>
              <a:t>, producing H2O2 as the enzymatic reaction product, which is measured.</a:t>
            </a:r>
          </a:p>
          <a:p>
            <a:pPr marL="285750" indent="-285750">
              <a:spcBef>
                <a:spcPts val="600"/>
              </a:spcBef>
              <a:spcAft>
                <a:spcPts val="600"/>
              </a:spcAft>
              <a:buFont typeface="Arial" panose="020B0604020202020204" pitchFamily="34" charset="0"/>
              <a:buChar char="•"/>
            </a:pPr>
            <a:r>
              <a:rPr lang="en-GB" sz="2400" b="1" dirty="0">
                <a:solidFill>
                  <a:srgbClr val="C00000"/>
                </a:solidFill>
                <a:latin typeface="Times New Roman" panose="02020603050405020304" pitchFamily="18" charset="0"/>
              </a:rPr>
              <a:t>Second generation</a:t>
            </a:r>
            <a:r>
              <a:rPr lang="en-GB" sz="2400" b="1" dirty="0">
                <a:solidFill>
                  <a:srgbClr val="000000"/>
                </a:solidFill>
                <a:latin typeface="Times New Roman" panose="02020603050405020304" pitchFamily="18" charset="0"/>
              </a:rPr>
              <a:t>: </a:t>
            </a:r>
            <a:r>
              <a:rPr lang="en-GB" sz="2400" dirty="0">
                <a:solidFill>
                  <a:srgbClr val="000000"/>
                </a:solidFill>
                <a:latin typeface="Times New Roman" panose="02020603050405020304" pitchFamily="18" charset="0"/>
              </a:rPr>
              <a:t>they overcome the limitation coming from H2O2 by using </a:t>
            </a:r>
            <a:r>
              <a:rPr lang="en-GB" sz="2400" b="1" dirty="0">
                <a:solidFill>
                  <a:schemeClr val="accent1">
                    <a:lumMod val="75000"/>
                  </a:schemeClr>
                </a:solidFill>
                <a:latin typeface="Times New Roman" panose="02020603050405020304" pitchFamily="18" charset="0"/>
              </a:rPr>
              <a:t>redox mediators as co-substrates</a:t>
            </a:r>
            <a:r>
              <a:rPr lang="en-GB" sz="2400" dirty="0">
                <a:solidFill>
                  <a:srgbClr val="000000"/>
                </a:solidFill>
                <a:latin typeface="Times New Roman" panose="02020603050405020304" pitchFamily="18" charset="0"/>
              </a:rPr>
              <a:t>, which ensure efficient electron transfer on the surface of the electrode.</a:t>
            </a:r>
          </a:p>
          <a:p>
            <a:pPr marL="285750" indent="-285750">
              <a:spcBef>
                <a:spcPts val="600"/>
              </a:spcBef>
              <a:spcAft>
                <a:spcPts val="600"/>
              </a:spcAft>
              <a:buFont typeface="Arial" panose="020B0604020202020204" pitchFamily="34" charset="0"/>
              <a:buChar char="•"/>
            </a:pPr>
            <a:r>
              <a:rPr lang="en-GB" sz="2400" b="1" dirty="0">
                <a:solidFill>
                  <a:srgbClr val="C00000"/>
                </a:solidFill>
                <a:latin typeface="Times New Roman" panose="02020603050405020304" pitchFamily="18" charset="0"/>
              </a:rPr>
              <a:t>Third generation</a:t>
            </a:r>
            <a:r>
              <a:rPr lang="en-GB" sz="2400" b="1" dirty="0">
                <a:solidFill>
                  <a:srgbClr val="000000"/>
                </a:solidFill>
                <a:latin typeface="Times New Roman" panose="02020603050405020304" pitchFamily="18" charset="0"/>
              </a:rPr>
              <a:t>: </a:t>
            </a:r>
            <a:r>
              <a:rPr lang="en-GB" sz="2400" dirty="0">
                <a:solidFill>
                  <a:srgbClr val="000000"/>
                </a:solidFill>
                <a:latin typeface="Times New Roman" panose="02020603050405020304" pitchFamily="18" charset="0"/>
              </a:rPr>
              <a:t>They </a:t>
            </a:r>
            <a:r>
              <a:rPr lang="en-GB" sz="2400" b="1" dirty="0">
                <a:solidFill>
                  <a:srgbClr val="000000"/>
                </a:solidFill>
                <a:latin typeface="Times New Roman" panose="02020603050405020304" pitchFamily="18" charset="0"/>
              </a:rPr>
              <a:t>do not need mediators* </a:t>
            </a:r>
            <a:r>
              <a:rPr lang="en-GB" sz="2400" dirty="0">
                <a:solidFill>
                  <a:srgbClr val="000000"/>
                </a:solidFill>
                <a:latin typeface="Times New Roman" panose="02020603050405020304" pitchFamily="18" charset="0"/>
              </a:rPr>
              <a:t>since they are based on the </a:t>
            </a:r>
            <a:r>
              <a:rPr lang="en-GB" sz="2400" b="1" dirty="0">
                <a:solidFill>
                  <a:schemeClr val="accent1">
                    <a:lumMod val="75000"/>
                  </a:schemeClr>
                </a:solidFill>
                <a:latin typeface="Times New Roman" panose="02020603050405020304" pitchFamily="18" charset="0"/>
              </a:rPr>
              <a:t>direct electron transfer</a:t>
            </a:r>
            <a:r>
              <a:rPr lang="en-GB" sz="2400" dirty="0">
                <a:solidFill>
                  <a:schemeClr val="accent1">
                    <a:lumMod val="75000"/>
                  </a:schemeClr>
                </a:solidFill>
                <a:latin typeface="Times New Roman" panose="02020603050405020304" pitchFamily="18" charset="0"/>
              </a:rPr>
              <a:t> </a:t>
            </a:r>
            <a:r>
              <a:rPr lang="en-GB" sz="2400" dirty="0">
                <a:solidFill>
                  <a:srgbClr val="000000"/>
                </a:solidFill>
                <a:latin typeface="Times New Roman" panose="02020603050405020304" pitchFamily="18" charset="0"/>
              </a:rPr>
              <a:t>between the enzyme and the surface of the electrodes at very low operating potentials, achieving high selectivity.</a:t>
            </a:r>
          </a:p>
          <a:p>
            <a:pPr marL="285750" indent="-285750">
              <a:spcBef>
                <a:spcPts val="600"/>
              </a:spcBef>
              <a:spcAft>
                <a:spcPts val="600"/>
              </a:spcAft>
              <a:buFont typeface="Arial" panose="020B0604020202020204" pitchFamily="34" charset="0"/>
              <a:buChar char="•"/>
            </a:pPr>
            <a:r>
              <a:rPr lang="en-GB" sz="2400" b="1" dirty="0">
                <a:solidFill>
                  <a:srgbClr val="C00000"/>
                </a:solidFill>
                <a:latin typeface="Times New Roman" panose="02020603050405020304" pitchFamily="18" charset="0"/>
              </a:rPr>
              <a:t>Fourth generation</a:t>
            </a:r>
            <a:r>
              <a:rPr lang="en-GB" sz="2400" b="1" dirty="0">
                <a:solidFill>
                  <a:srgbClr val="000000"/>
                </a:solidFill>
                <a:latin typeface="Times New Roman" panose="02020603050405020304" pitchFamily="18" charset="0"/>
              </a:rPr>
              <a:t>: </a:t>
            </a:r>
            <a:r>
              <a:rPr lang="en-GB" sz="2400" dirty="0">
                <a:solidFill>
                  <a:srgbClr val="000000"/>
                </a:solidFill>
                <a:latin typeface="Times New Roman" panose="02020603050405020304" pitchFamily="18" charset="0"/>
              </a:rPr>
              <a:t>they are enzyme-free sensors in which the glucose is </a:t>
            </a:r>
            <a:r>
              <a:rPr lang="en-GB" sz="2400" b="1" dirty="0">
                <a:solidFill>
                  <a:schemeClr val="accent1">
                    <a:lumMod val="75000"/>
                  </a:schemeClr>
                </a:solidFill>
                <a:latin typeface="Times New Roman" panose="02020603050405020304" pitchFamily="18" charset="0"/>
              </a:rPr>
              <a:t>directly oxidized</a:t>
            </a:r>
            <a:r>
              <a:rPr lang="en-GB" sz="2400" dirty="0">
                <a:solidFill>
                  <a:srgbClr val="000000"/>
                </a:solidFill>
                <a:latin typeface="Times New Roman" panose="02020603050405020304" pitchFamily="18" charset="0"/>
              </a:rPr>
              <a:t> </a:t>
            </a:r>
            <a:r>
              <a:rPr lang="en-GB" sz="2400" b="1" dirty="0">
                <a:solidFill>
                  <a:schemeClr val="accent1">
                    <a:lumMod val="75000"/>
                  </a:schemeClr>
                </a:solidFill>
                <a:latin typeface="Times New Roman" panose="02020603050405020304" pitchFamily="18" charset="0"/>
              </a:rPr>
              <a:t>on the electrode surface</a:t>
            </a:r>
            <a:r>
              <a:rPr lang="en-GB" sz="2400" dirty="0">
                <a:solidFill>
                  <a:srgbClr val="000000"/>
                </a:solidFill>
                <a:latin typeface="Times New Roman" panose="02020603050405020304" pitchFamily="18" charset="0"/>
              </a:rPr>
              <a:t>. But, the performance of enzymatic glucose sensors is still better in terms of sensitivity and biocompatibility.</a:t>
            </a:r>
          </a:p>
        </p:txBody>
      </p:sp>
      <p:sp>
        <p:nvSpPr>
          <p:cNvPr id="6" name="文本框 1">
            <a:extLst>
              <a:ext uri="{FF2B5EF4-FFF2-40B4-BE49-F238E27FC236}">
                <a16:creationId xmlns:a16="http://schemas.microsoft.com/office/drawing/2014/main" id="{0D6ADBC7-8D11-A2DC-CCBD-BA71E8E0E9EF}"/>
              </a:ext>
            </a:extLst>
          </p:cNvPr>
          <p:cNvSpPr txBox="1"/>
          <p:nvPr/>
        </p:nvSpPr>
        <p:spPr>
          <a:xfrm>
            <a:off x="174682" y="904937"/>
            <a:ext cx="6429771" cy="492443"/>
          </a:xfrm>
          <a:prstGeom prst="rect">
            <a:avLst/>
          </a:prstGeom>
        </p:spPr>
        <p:txBody>
          <a:bodyPr anchor="ctr">
            <a:normAutofit/>
          </a:bodyPr>
          <a:lstStyle>
            <a:lvl1pPr>
              <a:lnSpc>
                <a:spcPct val="90000"/>
              </a:lnSpc>
              <a:spcBef>
                <a:spcPct val="0"/>
              </a:spcBef>
              <a:buNone/>
              <a:defRPr sz="2600" b="1">
                <a:solidFill>
                  <a:srgbClr val="C00000"/>
                </a:solidFill>
              </a:defRPr>
            </a:lvl1pPr>
          </a:lstStyle>
          <a:p>
            <a:r>
              <a:rPr lang="en-GB" dirty="0">
                <a:solidFill>
                  <a:schemeClr val="tx1"/>
                </a:solidFill>
              </a:rPr>
              <a:t>How does a CGM work</a:t>
            </a:r>
            <a:r>
              <a:rPr lang="en-US" altLang="zh-CN" dirty="0">
                <a:solidFill>
                  <a:schemeClr val="tx1"/>
                </a:solidFill>
              </a:rPr>
              <a:t>?</a:t>
            </a:r>
            <a:endParaRPr lang="zh-CN" altLang="en-US" dirty="0">
              <a:solidFill>
                <a:schemeClr val="tx1"/>
              </a:solidFill>
            </a:endParaRPr>
          </a:p>
        </p:txBody>
      </p:sp>
      <p:sp>
        <p:nvSpPr>
          <p:cNvPr id="9" name="TextBox 8">
            <a:extLst>
              <a:ext uri="{FF2B5EF4-FFF2-40B4-BE49-F238E27FC236}">
                <a16:creationId xmlns:a16="http://schemas.microsoft.com/office/drawing/2014/main" id="{C0376A7A-4E32-C392-F880-1C807D4E6958}"/>
              </a:ext>
            </a:extLst>
          </p:cNvPr>
          <p:cNvSpPr txBox="1"/>
          <p:nvPr/>
        </p:nvSpPr>
        <p:spPr>
          <a:xfrm>
            <a:off x="585788" y="6488667"/>
            <a:ext cx="9744083" cy="369332"/>
          </a:xfrm>
          <a:prstGeom prst="rect">
            <a:avLst/>
          </a:prstGeom>
          <a:noFill/>
        </p:spPr>
        <p:txBody>
          <a:bodyPr wrap="square">
            <a:spAutoFit/>
          </a:bodyPr>
          <a:lstStyle/>
          <a:p>
            <a:r>
              <a:rPr lang="en-GB" dirty="0"/>
              <a:t>* Common mediators as ferrocene, ferrocyanide, cobalt phthalocyanine, and methylene blue.</a:t>
            </a:r>
          </a:p>
        </p:txBody>
      </p:sp>
      <p:sp>
        <p:nvSpPr>
          <p:cNvPr id="2" name="TextBox 1">
            <a:extLst>
              <a:ext uri="{FF2B5EF4-FFF2-40B4-BE49-F238E27FC236}">
                <a16:creationId xmlns:a16="http://schemas.microsoft.com/office/drawing/2014/main" id="{05B71B5C-5670-4C14-05B7-227080BF54AA}"/>
              </a:ext>
            </a:extLst>
          </p:cNvPr>
          <p:cNvSpPr txBox="1"/>
          <p:nvPr/>
        </p:nvSpPr>
        <p:spPr>
          <a:xfrm>
            <a:off x="174682" y="258132"/>
            <a:ext cx="7489826" cy="523220"/>
          </a:xfrm>
          <a:prstGeom prst="rect">
            <a:avLst/>
          </a:prstGeom>
          <a:noFill/>
          <a:ln w="38100">
            <a:solidFill>
              <a:schemeClr val="accent1"/>
            </a:solidFill>
          </a:ln>
        </p:spPr>
        <p:txBody>
          <a:bodyPr wrap="square">
            <a:spAutoFit/>
          </a:bodyPr>
          <a:lstStyle/>
          <a:p>
            <a:r>
              <a:rPr lang="en-US" sz="2800" dirty="0"/>
              <a:t>Continuous Glucose Monitoring Systems (CGM)</a:t>
            </a:r>
          </a:p>
        </p:txBody>
      </p:sp>
      <p:pic>
        <p:nvPicPr>
          <p:cNvPr id="4" name="Picture 3">
            <a:extLst>
              <a:ext uri="{FF2B5EF4-FFF2-40B4-BE49-F238E27FC236}">
                <a16:creationId xmlns:a16="http://schemas.microsoft.com/office/drawing/2014/main" id="{E4C9C98F-34D8-6693-3E01-8D0559CF7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7" name="Picture 6">
            <a:extLst>
              <a:ext uri="{FF2B5EF4-FFF2-40B4-BE49-F238E27FC236}">
                <a16:creationId xmlns:a16="http://schemas.microsoft.com/office/drawing/2014/main" id="{D3F6C81F-C634-0B48-5D22-30E4F67DB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84C735E8-512D-4D8C-5F15-04C84FCA4C71}"/>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87588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a:xfrm>
            <a:off x="115571" y="100848"/>
            <a:ext cx="9100127" cy="5677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r>
              <a:rPr lang="en-US" altLang="zh-CN" dirty="0"/>
              <a:t>Sensor technology classification of CGM</a:t>
            </a:r>
            <a:endParaRPr lang="zh-CN" altLang="en-US" dirty="0"/>
          </a:p>
        </p:txBody>
      </p:sp>
      <p:pic>
        <p:nvPicPr>
          <p:cNvPr id="2" name="Picture 1">
            <a:extLst>
              <a:ext uri="{FF2B5EF4-FFF2-40B4-BE49-F238E27FC236}">
                <a16:creationId xmlns:a16="http://schemas.microsoft.com/office/drawing/2014/main" id="{CA6F434D-14D4-C54A-7D22-19BBFE42B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2763" y="0"/>
            <a:ext cx="1329927" cy="1329927"/>
          </a:xfrm>
          <a:prstGeom prst="rect">
            <a:avLst/>
          </a:prstGeom>
        </p:spPr>
      </p:pic>
      <p:graphicFrame>
        <p:nvGraphicFramePr>
          <p:cNvPr id="26" name="object 9"/>
          <p:cNvGraphicFramePr>
            <a:graphicFrameLocks noGrp="1"/>
          </p:cNvGraphicFramePr>
          <p:nvPr/>
        </p:nvGraphicFramePr>
        <p:xfrm>
          <a:off x="300038" y="879611"/>
          <a:ext cx="11790681" cy="5935980"/>
        </p:xfrm>
        <a:graphic>
          <a:graphicData uri="http://schemas.openxmlformats.org/drawingml/2006/table">
            <a:tbl>
              <a:tblPr firstRow="1" bandRow="1">
                <a:tableStyleId>{2D5ABB26-0587-4C30-8999-92F81FD0307C}</a:tableStyleId>
              </a:tblPr>
              <a:tblGrid>
                <a:gridCol w="1900237">
                  <a:extLst>
                    <a:ext uri="{9D8B030D-6E8A-4147-A177-3AD203B41FA5}">
                      <a16:colId xmlns:a16="http://schemas.microsoft.com/office/drawing/2014/main" val="20000"/>
                    </a:ext>
                  </a:extLst>
                </a:gridCol>
                <a:gridCol w="3744879">
                  <a:extLst>
                    <a:ext uri="{9D8B030D-6E8A-4147-A177-3AD203B41FA5}">
                      <a16:colId xmlns:a16="http://schemas.microsoft.com/office/drawing/2014/main" val="20001"/>
                    </a:ext>
                  </a:extLst>
                </a:gridCol>
                <a:gridCol w="3263933">
                  <a:extLst>
                    <a:ext uri="{9D8B030D-6E8A-4147-A177-3AD203B41FA5}">
                      <a16:colId xmlns:a16="http://schemas.microsoft.com/office/drawing/2014/main" val="20002"/>
                    </a:ext>
                  </a:extLst>
                </a:gridCol>
                <a:gridCol w="2881632">
                  <a:extLst>
                    <a:ext uri="{9D8B030D-6E8A-4147-A177-3AD203B41FA5}">
                      <a16:colId xmlns:a16="http://schemas.microsoft.com/office/drawing/2014/main" val="20003"/>
                    </a:ext>
                  </a:extLst>
                </a:gridCol>
              </a:tblGrid>
              <a:tr h="324359">
                <a:tc>
                  <a:txBody>
                    <a:bodyPr/>
                    <a:lstStyle/>
                    <a:p>
                      <a:pPr algn="ctr">
                        <a:lnSpc>
                          <a:spcPct val="100000"/>
                        </a:lnSpc>
                      </a:pPr>
                      <a:endParaRPr sz="1400" dirty="0">
                        <a:latin typeface="微软雅黑" panose="020B0503020204020204" pitchFamily="34" charset="-122"/>
                        <a:ea typeface="微软雅黑" panose="020B0503020204020204" pitchFamily="34" charset="-122"/>
                        <a:cs typeface="Times New Roman"/>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tc>
                  <a:txBody>
                    <a:bodyPr/>
                    <a:lstStyle/>
                    <a:p>
                      <a:pPr algn="ctr">
                        <a:lnSpc>
                          <a:spcPct val="100000"/>
                        </a:lnSpc>
                        <a:spcBef>
                          <a:spcPts val="685"/>
                        </a:spcBef>
                      </a:pPr>
                      <a:r>
                        <a:rPr sz="1600" b="1" dirty="0">
                          <a:solidFill>
                            <a:srgbClr val="FFFFFF"/>
                          </a:solidFill>
                          <a:latin typeface="微软雅黑" panose="020B0503020204020204" pitchFamily="34" charset="-122"/>
                          <a:ea typeface="微软雅黑" panose="020B0503020204020204" pitchFamily="34" charset="-122"/>
                          <a:cs typeface="Arial"/>
                        </a:rPr>
                        <a:t>1</a:t>
                      </a:r>
                      <a:r>
                        <a:rPr sz="1400" b="1" baseline="37037" dirty="0">
                          <a:solidFill>
                            <a:srgbClr val="FFFFFF"/>
                          </a:solidFill>
                          <a:latin typeface="微软雅黑" panose="020B0503020204020204" pitchFamily="34" charset="-122"/>
                          <a:ea typeface="微软雅黑" panose="020B0503020204020204" pitchFamily="34" charset="-122"/>
                          <a:cs typeface="Arial"/>
                        </a:rPr>
                        <a:t>st</a:t>
                      </a:r>
                      <a:r>
                        <a:rPr sz="1400" b="1" spc="225" baseline="37037" dirty="0">
                          <a:solidFill>
                            <a:srgbClr val="FFFFFF"/>
                          </a:solidFill>
                          <a:latin typeface="微软雅黑" panose="020B0503020204020204" pitchFamily="34" charset="-122"/>
                          <a:ea typeface="微软雅黑" panose="020B0503020204020204" pitchFamily="34" charset="-122"/>
                          <a:cs typeface="Arial"/>
                        </a:rPr>
                        <a:t> </a:t>
                      </a:r>
                      <a:r>
                        <a:rPr sz="1600" b="1" spc="-10" dirty="0">
                          <a:solidFill>
                            <a:srgbClr val="FFFFFF"/>
                          </a:solidFill>
                          <a:latin typeface="微软雅黑" panose="020B0503020204020204" pitchFamily="34" charset="-122"/>
                          <a:ea typeface="微软雅黑" panose="020B0503020204020204" pitchFamily="34" charset="-122"/>
                          <a:cs typeface="Arial"/>
                        </a:rPr>
                        <a:t>Generation</a:t>
                      </a:r>
                      <a:endParaRPr sz="1600" dirty="0">
                        <a:latin typeface="微软雅黑" panose="020B0503020204020204" pitchFamily="34" charset="-122"/>
                        <a:ea typeface="微软雅黑" panose="020B0503020204020204" pitchFamily="34" charset="-122"/>
                        <a:cs typeface="Arial"/>
                      </a:endParaRPr>
                    </a:p>
                  </a:txBody>
                  <a:tcPr marL="0" marR="0" marT="8699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tc>
                  <a:txBody>
                    <a:bodyPr/>
                    <a:lstStyle/>
                    <a:p>
                      <a:pPr algn="ctr">
                        <a:lnSpc>
                          <a:spcPct val="100000"/>
                        </a:lnSpc>
                        <a:spcBef>
                          <a:spcPts val="685"/>
                        </a:spcBef>
                      </a:pPr>
                      <a:r>
                        <a:rPr sz="1600" b="1" dirty="0">
                          <a:solidFill>
                            <a:srgbClr val="FFFFFF"/>
                          </a:solidFill>
                          <a:latin typeface="微软雅黑" panose="020B0503020204020204" pitchFamily="34" charset="-122"/>
                          <a:ea typeface="微软雅黑" panose="020B0503020204020204" pitchFamily="34" charset="-122"/>
                          <a:cs typeface="Arial"/>
                        </a:rPr>
                        <a:t>2</a:t>
                      </a:r>
                      <a:r>
                        <a:rPr sz="1400" b="1" baseline="37037" dirty="0">
                          <a:solidFill>
                            <a:srgbClr val="FFFFFF"/>
                          </a:solidFill>
                          <a:latin typeface="微软雅黑" panose="020B0503020204020204" pitchFamily="34" charset="-122"/>
                          <a:ea typeface="微软雅黑" panose="020B0503020204020204" pitchFamily="34" charset="-122"/>
                          <a:cs typeface="Arial"/>
                        </a:rPr>
                        <a:t>nd</a:t>
                      </a:r>
                      <a:r>
                        <a:rPr sz="1400" b="1" spc="247" baseline="37037" dirty="0">
                          <a:solidFill>
                            <a:srgbClr val="FFFFFF"/>
                          </a:solidFill>
                          <a:latin typeface="微软雅黑" panose="020B0503020204020204" pitchFamily="34" charset="-122"/>
                          <a:ea typeface="微软雅黑" panose="020B0503020204020204" pitchFamily="34" charset="-122"/>
                          <a:cs typeface="Arial"/>
                        </a:rPr>
                        <a:t> </a:t>
                      </a:r>
                      <a:r>
                        <a:rPr sz="1600" b="1" spc="-10" dirty="0">
                          <a:solidFill>
                            <a:srgbClr val="FFFFFF"/>
                          </a:solidFill>
                          <a:latin typeface="微软雅黑" panose="020B0503020204020204" pitchFamily="34" charset="-122"/>
                          <a:ea typeface="微软雅黑" panose="020B0503020204020204" pitchFamily="34" charset="-122"/>
                          <a:cs typeface="Arial"/>
                        </a:rPr>
                        <a:t>Generation</a:t>
                      </a:r>
                      <a:endParaRPr sz="1600" dirty="0">
                        <a:latin typeface="微软雅黑" panose="020B0503020204020204" pitchFamily="34" charset="-122"/>
                        <a:ea typeface="微软雅黑" panose="020B0503020204020204" pitchFamily="34" charset="-122"/>
                        <a:cs typeface="Arial"/>
                      </a:endParaRPr>
                    </a:p>
                  </a:txBody>
                  <a:tcPr marL="0" marR="0" marT="8699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tc>
                  <a:txBody>
                    <a:bodyPr/>
                    <a:lstStyle/>
                    <a:p>
                      <a:pPr algn="ctr">
                        <a:lnSpc>
                          <a:spcPct val="100000"/>
                        </a:lnSpc>
                        <a:spcBef>
                          <a:spcPts val="685"/>
                        </a:spcBef>
                      </a:pPr>
                      <a:r>
                        <a:rPr sz="1600" b="1" dirty="0">
                          <a:solidFill>
                            <a:srgbClr val="FFFFFF"/>
                          </a:solidFill>
                          <a:latin typeface="微软雅黑" panose="020B0503020204020204" pitchFamily="34" charset="-122"/>
                          <a:ea typeface="微软雅黑" panose="020B0503020204020204" pitchFamily="34" charset="-122"/>
                          <a:cs typeface="Arial"/>
                        </a:rPr>
                        <a:t>3</a:t>
                      </a:r>
                      <a:r>
                        <a:rPr sz="1400" b="1" baseline="37037" dirty="0">
                          <a:solidFill>
                            <a:srgbClr val="FFFFFF"/>
                          </a:solidFill>
                          <a:latin typeface="微软雅黑" panose="020B0503020204020204" pitchFamily="34" charset="-122"/>
                          <a:ea typeface="微软雅黑" panose="020B0503020204020204" pitchFamily="34" charset="-122"/>
                          <a:cs typeface="Arial"/>
                        </a:rPr>
                        <a:t>rd</a:t>
                      </a:r>
                      <a:r>
                        <a:rPr sz="1400" b="1" spc="232" baseline="37037" dirty="0">
                          <a:solidFill>
                            <a:srgbClr val="FFFFFF"/>
                          </a:solidFill>
                          <a:latin typeface="微软雅黑" panose="020B0503020204020204" pitchFamily="34" charset="-122"/>
                          <a:ea typeface="微软雅黑" panose="020B0503020204020204" pitchFamily="34" charset="-122"/>
                          <a:cs typeface="Arial"/>
                        </a:rPr>
                        <a:t> </a:t>
                      </a:r>
                      <a:r>
                        <a:rPr sz="1600" b="1" spc="-10" dirty="0">
                          <a:solidFill>
                            <a:srgbClr val="FFFFFF"/>
                          </a:solidFill>
                          <a:latin typeface="微软雅黑" panose="020B0503020204020204" pitchFamily="34" charset="-122"/>
                          <a:ea typeface="微软雅黑" panose="020B0503020204020204" pitchFamily="34" charset="-122"/>
                          <a:cs typeface="Arial"/>
                        </a:rPr>
                        <a:t>Generation</a:t>
                      </a:r>
                      <a:endParaRPr sz="1600" dirty="0">
                        <a:latin typeface="微软雅黑" panose="020B0503020204020204" pitchFamily="34" charset="-122"/>
                        <a:ea typeface="微软雅黑" panose="020B0503020204020204" pitchFamily="34" charset="-122"/>
                        <a:cs typeface="Arial"/>
                      </a:endParaRPr>
                    </a:p>
                  </a:txBody>
                  <a:tcPr marL="0" marR="0" marT="8699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extLst>
                  <a:ext uri="{0D108BD9-81ED-4DB2-BD59-A6C34878D82A}">
                    <a16:rowId xmlns:a16="http://schemas.microsoft.com/office/drawing/2014/main" val="10000"/>
                  </a:ext>
                </a:extLst>
              </a:tr>
              <a:tr h="318677">
                <a:tc>
                  <a:txBody>
                    <a:bodyPr/>
                    <a:lstStyle/>
                    <a:p>
                      <a:pPr algn="ctr">
                        <a:lnSpc>
                          <a:spcPct val="100000"/>
                        </a:lnSpc>
                        <a:spcBef>
                          <a:spcPts val="590"/>
                        </a:spcBef>
                      </a:pPr>
                      <a:r>
                        <a:rPr sz="1600" b="1" spc="-10" dirty="0">
                          <a:solidFill>
                            <a:schemeClr val="bg1"/>
                          </a:solidFill>
                          <a:latin typeface="微软雅黑" panose="020B0503020204020204" pitchFamily="34" charset="-122"/>
                          <a:ea typeface="微软雅黑" panose="020B0503020204020204" pitchFamily="34" charset="-122"/>
                          <a:cs typeface="Arial"/>
                        </a:rPr>
                        <a:t>Reaction</a:t>
                      </a:r>
                      <a:endParaRPr sz="1600"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tc>
                  <a:txBody>
                    <a:bodyPr/>
                    <a:lstStyle/>
                    <a:p>
                      <a:pPr algn="ctr">
                        <a:lnSpc>
                          <a:spcPct val="100000"/>
                        </a:lnSpc>
                        <a:spcBef>
                          <a:spcPts val="725"/>
                        </a:spcBef>
                      </a:pPr>
                      <a:r>
                        <a:rPr sz="1400" dirty="0">
                          <a:latin typeface="微软雅黑" panose="020B0503020204020204" pitchFamily="34" charset="-122"/>
                          <a:ea typeface="微软雅黑" panose="020B0503020204020204" pitchFamily="34" charset="-122"/>
                          <a:cs typeface="Arial"/>
                        </a:rPr>
                        <a:t>O</a:t>
                      </a:r>
                      <a:r>
                        <a:rPr sz="1400" baseline="-9803" dirty="0">
                          <a:latin typeface="微软雅黑" panose="020B0503020204020204" pitchFamily="34" charset="-122"/>
                          <a:ea typeface="微软雅黑" panose="020B0503020204020204" pitchFamily="34" charset="-122"/>
                          <a:cs typeface="Arial"/>
                        </a:rPr>
                        <a:t>2</a:t>
                      </a:r>
                      <a:r>
                        <a:rPr sz="1400" spc="187" baseline="-9803" dirty="0">
                          <a:latin typeface="微软雅黑" panose="020B0503020204020204" pitchFamily="34" charset="-122"/>
                          <a:ea typeface="微软雅黑" panose="020B0503020204020204" pitchFamily="34" charset="-122"/>
                          <a:cs typeface="Arial"/>
                        </a:rPr>
                        <a:t> </a:t>
                      </a:r>
                      <a:r>
                        <a:rPr sz="1400" dirty="0">
                          <a:latin typeface="微软雅黑" panose="020B0503020204020204" pitchFamily="34" charset="-122"/>
                          <a:ea typeface="微软雅黑" panose="020B0503020204020204" pitchFamily="34" charset="-122"/>
                          <a:cs typeface="Arial"/>
                        </a:rPr>
                        <a:t>/</a:t>
                      </a:r>
                      <a:r>
                        <a:rPr sz="1400" spc="5" dirty="0">
                          <a:latin typeface="微软雅黑" panose="020B0503020204020204" pitchFamily="34" charset="-122"/>
                          <a:ea typeface="微软雅黑" panose="020B0503020204020204" pitchFamily="34" charset="-122"/>
                          <a:cs typeface="Arial"/>
                        </a:rPr>
                        <a:t> </a:t>
                      </a:r>
                      <a:r>
                        <a:rPr sz="1400" dirty="0">
                          <a:latin typeface="微软雅黑" panose="020B0503020204020204" pitchFamily="34" charset="-122"/>
                          <a:ea typeface="微软雅黑" panose="020B0503020204020204" pitchFamily="34" charset="-122"/>
                          <a:cs typeface="Arial"/>
                        </a:rPr>
                        <a:t>H</a:t>
                      </a:r>
                      <a:r>
                        <a:rPr sz="1400" baseline="-9803" dirty="0">
                          <a:latin typeface="微软雅黑" panose="020B0503020204020204" pitchFamily="34" charset="-122"/>
                          <a:ea typeface="微软雅黑" panose="020B0503020204020204" pitchFamily="34" charset="-122"/>
                          <a:cs typeface="Arial"/>
                        </a:rPr>
                        <a:t>2</a:t>
                      </a:r>
                      <a:r>
                        <a:rPr sz="1400" dirty="0">
                          <a:latin typeface="微软雅黑" panose="020B0503020204020204" pitchFamily="34" charset="-122"/>
                          <a:ea typeface="微软雅黑" panose="020B0503020204020204" pitchFamily="34" charset="-122"/>
                          <a:cs typeface="Arial"/>
                        </a:rPr>
                        <a:t>O</a:t>
                      </a:r>
                      <a:r>
                        <a:rPr sz="1400" baseline="-9803" dirty="0">
                          <a:latin typeface="微软雅黑" panose="020B0503020204020204" pitchFamily="34" charset="-122"/>
                          <a:ea typeface="微软雅黑" panose="020B0503020204020204" pitchFamily="34" charset="-122"/>
                          <a:cs typeface="Arial"/>
                        </a:rPr>
                        <a:t>2</a:t>
                      </a:r>
                      <a:r>
                        <a:rPr sz="1400" spc="195" baseline="-9803" dirty="0">
                          <a:latin typeface="微软雅黑" panose="020B0503020204020204" pitchFamily="34" charset="-122"/>
                          <a:ea typeface="微软雅黑" panose="020B0503020204020204" pitchFamily="34" charset="-122"/>
                          <a:cs typeface="Arial"/>
                        </a:rPr>
                        <a:t> </a:t>
                      </a:r>
                      <a:r>
                        <a:rPr sz="1400" spc="-10" dirty="0">
                          <a:latin typeface="微软雅黑" panose="020B0503020204020204" pitchFamily="34" charset="-122"/>
                          <a:ea typeface="微软雅黑" panose="020B0503020204020204" pitchFamily="34" charset="-122"/>
                          <a:cs typeface="Arial"/>
                        </a:rPr>
                        <a:t>oxidoreduction</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dirty="0">
                          <a:latin typeface="微软雅黑" panose="020B0503020204020204" pitchFamily="34" charset="-122"/>
                          <a:ea typeface="微软雅黑" panose="020B0503020204020204" pitchFamily="34" charset="-122"/>
                          <a:cs typeface="Arial"/>
                        </a:rPr>
                        <a:t>Mediated</a:t>
                      </a:r>
                      <a:r>
                        <a:rPr sz="1400" spc="-10" dirty="0">
                          <a:latin typeface="微软雅黑" panose="020B0503020204020204" pitchFamily="34" charset="-122"/>
                          <a:ea typeface="微软雅黑" panose="020B0503020204020204" pitchFamily="34" charset="-122"/>
                          <a:cs typeface="Arial"/>
                        </a:rPr>
                        <a:t> oxidoreduction</a:t>
                      </a:r>
                      <a:endParaRPr sz="140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marL="635" algn="ctr">
                        <a:lnSpc>
                          <a:spcPct val="100000"/>
                        </a:lnSpc>
                        <a:spcBef>
                          <a:spcPts val="725"/>
                        </a:spcBef>
                      </a:pPr>
                      <a:r>
                        <a:rPr sz="1400" b="1" dirty="0">
                          <a:latin typeface="微软雅黑" panose="020B0503020204020204" pitchFamily="34" charset="-122"/>
                          <a:ea typeface="微软雅黑" panose="020B0503020204020204" pitchFamily="34" charset="-122"/>
                          <a:cs typeface="Arial"/>
                        </a:rPr>
                        <a:t>Direct</a:t>
                      </a:r>
                      <a:r>
                        <a:rPr sz="1400" b="1" spc="-20" dirty="0">
                          <a:latin typeface="微软雅黑" panose="020B0503020204020204" pitchFamily="34" charset="-122"/>
                          <a:ea typeface="微软雅黑" panose="020B0503020204020204" pitchFamily="34" charset="-122"/>
                          <a:cs typeface="Arial"/>
                        </a:rPr>
                        <a:t> </a:t>
                      </a:r>
                      <a:r>
                        <a:rPr sz="1400" b="1" dirty="0">
                          <a:latin typeface="微软雅黑" panose="020B0503020204020204" pitchFamily="34" charset="-122"/>
                          <a:ea typeface="微软雅黑" panose="020B0503020204020204" pitchFamily="34" charset="-122"/>
                          <a:cs typeface="Arial"/>
                        </a:rPr>
                        <a:t>electron</a:t>
                      </a:r>
                      <a:r>
                        <a:rPr sz="1400" b="1" spc="-5" dirty="0">
                          <a:latin typeface="微软雅黑" panose="020B0503020204020204" pitchFamily="34" charset="-122"/>
                          <a:ea typeface="微软雅黑" panose="020B0503020204020204" pitchFamily="34" charset="-122"/>
                          <a:cs typeface="Arial"/>
                        </a:rPr>
                        <a:t> </a:t>
                      </a:r>
                      <a:r>
                        <a:rPr sz="1400" b="1" spc="-10" dirty="0">
                          <a:latin typeface="微软雅黑" panose="020B0503020204020204" pitchFamily="34" charset="-122"/>
                          <a:ea typeface="微软雅黑" panose="020B0503020204020204" pitchFamily="34" charset="-122"/>
                          <a:cs typeface="Arial"/>
                        </a:rPr>
                        <a:t>transfer</a:t>
                      </a:r>
                      <a:endParaRPr sz="140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1"/>
                  </a:ext>
                </a:extLst>
              </a:tr>
              <a:tr h="318677">
                <a:tc>
                  <a:txBody>
                    <a:bodyPr/>
                    <a:lstStyle/>
                    <a:p>
                      <a:pPr algn="ctr">
                        <a:lnSpc>
                          <a:spcPct val="100000"/>
                        </a:lnSpc>
                        <a:spcBef>
                          <a:spcPts val="590"/>
                        </a:spcBef>
                      </a:pPr>
                      <a:r>
                        <a:rPr sz="1600" b="1" spc="-10" dirty="0">
                          <a:solidFill>
                            <a:schemeClr val="bg1"/>
                          </a:solidFill>
                          <a:latin typeface="微软雅黑" panose="020B0503020204020204" pitchFamily="34" charset="-122"/>
                          <a:ea typeface="微软雅黑" panose="020B0503020204020204" pitchFamily="34" charset="-122"/>
                          <a:cs typeface="Arial"/>
                        </a:rPr>
                        <a:t>Substrate</a:t>
                      </a:r>
                      <a:endParaRPr sz="1600"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tc>
                  <a:txBody>
                    <a:bodyPr/>
                    <a:lstStyle/>
                    <a:p>
                      <a:pPr algn="ctr">
                        <a:lnSpc>
                          <a:spcPct val="100000"/>
                        </a:lnSpc>
                        <a:spcBef>
                          <a:spcPts val="725"/>
                        </a:spcBef>
                      </a:pPr>
                      <a:r>
                        <a:rPr sz="1400" spc="-25" dirty="0">
                          <a:latin typeface="微软雅黑" panose="020B0503020204020204" pitchFamily="34" charset="-122"/>
                          <a:ea typeface="微软雅黑" panose="020B0503020204020204" pitchFamily="34" charset="-122"/>
                          <a:cs typeface="Arial"/>
                        </a:rPr>
                        <a:t>O</a:t>
                      </a:r>
                      <a:r>
                        <a:rPr sz="1400" spc="-37" baseline="-9803" dirty="0">
                          <a:latin typeface="微软雅黑" panose="020B0503020204020204" pitchFamily="34" charset="-122"/>
                          <a:ea typeface="微软雅黑" panose="020B0503020204020204" pitchFamily="34" charset="-122"/>
                          <a:cs typeface="Arial"/>
                        </a:rPr>
                        <a:t>2</a:t>
                      </a:r>
                      <a:endParaRPr sz="1400" baseline="-9803" dirty="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dirty="0">
                          <a:latin typeface="微软雅黑" panose="020B0503020204020204" pitchFamily="34" charset="-122"/>
                          <a:ea typeface="微软雅黑" panose="020B0503020204020204" pitchFamily="34" charset="-122"/>
                          <a:cs typeface="Arial"/>
                        </a:rPr>
                        <a:t>Oxidized</a:t>
                      </a:r>
                      <a:r>
                        <a:rPr sz="1400" spc="-25" dirty="0">
                          <a:latin typeface="微软雅黑" panose="020B0503020204020204" pitchFamily="34" charset="-122"/>
                          <a:ea typeface="微软雅黑" panose="020B0503020204020204" pitchFamily="34" charset="-122"/>
                          <a:cs typeface="Arial"/>
                        </a:rPr>
                        <a:t> </a:t>
                      </a:r>
                      <a:r>
                        <a:rPr sz="1400" spc="-10" dirty="0">
                          <a:latin typeface="微软雅黑" panose="020B0503020204020204" pitchFamily="34" charset="-122"/>
                          <a:ea typeface="微软雅黑" panose="020B0503020204020204" pitchFamily="34" charset="-122"/>
                          <a:cs typeface="Arial"/>
                        </a:rPr>
                        <a:t>mediators</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b="1" spc="-25" dirty="0">
                          <a:latin typeface="微软雅黑" panose="020B0503020204020204" pitchFamily="34" charset="-122"/>
                          <a:ea typeface="微软雅黑" panose="020B0503020204020204" pitchFamily="34" charset="-122"/>
                          <a:cs typeface="Arial"/>
                        </a:rPr>
                        <a:t>No</a:t>
                      </a:r>
                      <a:endParaRPr sz="140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2"/>
                  </a:ext>
                </a:extLst>
              </a:tr>
              <a:tr h="318677">
                <a:tc>
                  <a:txBody>
                    <a:bodyPr/>
                    <a:lstStyle/>
                    <a:p>
                      <a:pPr algn="ctr">
                        <a:lnSpc>
                          <a:spcPct val="100000"/>
                        </a:lnSpc>
                        <a:spcBef>
                          <a:spcPts val="590"/>
                        </a:spcBef>
                      </a:pPr>
                      <a:r>
                        <a:rPr sz="1600" b="1" spc="-10" dirty="0">
                          <a:solidFill>
                            <a:schemeClr val="bg1"/>
                          </a:solidFill>
                          <a:latin typeface="微软雅黑" panose="020B0503020204020204" pitchFamily="34" charset="-122"/>
                          <a:ea typeface="微软雅黑" panose="020B0503020204020204" pitchFamily="34" charset="-122"/>
                          <a:cs typeface="Arial"/>
                        </a:rPr>
                        <a:t>Product</a:t>
                      </a:r>
                      <a:endParaRPr sz="1600"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tc>
                  <a:txBody>
                    <a:bodyPr/>
                    <a:lstStyle/>
                    <a:p>
                      <a:pPr algn="ctr">
                        <a:lnSpc>
                          <a:spcPct val="100000"/>
                        </a:lnSpc>
                        <a:spcBef>
                          <a:spcPts val="725"/>
                        </a:spcBef>
                      </a:pPr>
                      <a:r>
                        <a:rPr sz="1400" spc="-20" dirty="0">
                          <a:latin typeface="微软雅黑" panose="020B0503020204020204" pitchFamily="34" charset="-122"/>
                          <a:ea typeface="微软雅黑" panose="020B0503020204020204" pitchFamily="34" charset="-122"/>
                          <a:cs typeface="Arial"/>
                        </a:rPr>
                        <a:t>H</a:t>
                      </a:r>
                      <a:r>
                        <a:rPr sz="1400" spc="-30" baseline="-9803" dirty="0">
                          <a:latin typeface="微软雅黑" panose="020B0503020204020204" pitchFamily="34" charset="-122"/>
                          <a:ea typeface="微软雅黑" panose="020B0503020204020204" pitchFamily="34" charset="-122"/>
                          <a:cs typeface="Arial"/>
                        </a:rPr>
                        <a:t>2</a:t>
                      </a:r>
                      <a:r>
                        <a:rPr sz="1400" spc="-20" dirty="0">
                          <a:latin typeface="微软雅黑" panose="020B0503020204020204" pitchFamily="34" charset="-122"/>
                          <a:ea typeface="微软雅黑" panose="020B0503020204020204" pitchFamily="34" charset="-122"/>
                          <a:cs typeface="Arial"/>
                        </a:rPr>
                        <a:t>O</a:t>
                      </a:r>
                      <a:r>
                        <a:rPr sz="1400" spc="-30" baseline="-9803" dirty="0">
                          <a:latin typeface="微软雅黑" panose="020B0503020204020204" pitchFamily="34" charset="-122"/>
                          <a:ea typeface="微软雅黑" panose="020B0503020204020204" pitchFamily="34" charset="-122"/>
                          <a:cs typeface="Arial"/>
                        </a:rPr>
                        <a:t>2</a:t>
                      </a:r>
                      <a:endParaRPr sz="1400" baseline="-9803">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dirty="0">
                          <a:latin typeface="微软雅黑" panose="020B0503020204020204" pitchFamily="34" charset="-122"/>
                          <a:ea typeface="微软雅黑" panose="020B0503020204020204" pitchFamily="34" charset="-122"/>
                          <a:cs typeface="Arial"/>
                        </a:rPr>
                        <a:t>Reduced</a:t>
                      </a:r>
                      <a:r>
                        <a:rPr sz="1400" spc="-15" dirty="0">
                          <a:latin typeface="微软雅黑" panose="020B0503020204020204" pitchFamily="34" charset="-122"/>
                          <a:ea typeface="微软雅黑" panose="020B0503020204020204" pitchFamily="34" charset="-122"/>
                          <a:cs typeface="Arial"/>
                        </a:rPr>
                        <a:t> </a:t>
                      </a:r>
                      <a:r>
                        <a:rPr sz="1400" spc="-10" dirty="0">
                          <a:latin typeface="微软雅黑" panose="020B0503020204020204" pitchFamily="34" charset="-122"/>
                          <a:ea typeface="微软雅黑" panose="020B0503020204020204" pitchFamily="34" charset="-122"/>
                          <a:cs typeface="Arial"/>
                        </a:rPr>
                        <a:t>mediators</a:t>
                      </a:r>
                      <a:endParaRPr sz="140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b="1" spc="-25" dirty="0">
                          <a:latin typeface="微软雅黑" panose="020B0503020204020204" pitchFamily="34" charset="-122"/>
                          <a:ea typeface="微软雅黑" panose="020B0503020204020204" pitchFamily="34" charset="-122"/>
                          <a:cs typeface="Arial"/>
                        </a:rPr>
                        <a:t>No</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3"/>
                  </a:ext>
                </a:extLst>
              </a:tr>
              <a:tr h="318677">
                <a:tc>
                  <a:txBody>
                    <a:bodyPr/>
                    <a:lstStyle/>
                    <a:p>
                      <a:pPr algn="ctr">
                        <a:lnSpc>
                          <a:spcPct val="100000"/>
                        </a:lnSpc>
                        <a:spcBef>
                          <a:spcPts val="590"/>
                        </a:spcBef>
                      </a:pPr>
                      <a:r>
                        <a:rPr sz="1600" b="1" dirty="0">
                          <a:solidFill>
                            <a:schemeClr val="bg1"/>
                          </a:solidFill>
                          <a:latin typeface="微软雅黑" panose="020B0503020204020204" pitchFamily="34" charset="-122"/>
                          <a:ea typeface="微软雅黑" panose="020B0503020204020204" pitchFamily="34" charset="-122"/>
                          <a:cs typeface="Arial"/>
                        </a:rPr>
                        <a:t>Redox</a:t>
                      </a:r>
                      <a:r>
                        <a:rPr sz="1600" b="1" spc="-30" dirty="0">
                          <a:solidFill>
                            <a:schemeClr val="bg1"/>
                          </a:solidFill>
                          <a:latin typeface="微软雅黑" panose="020B0503020204020204" pitchFamily="34" charset="-122"/>
                          <a:ea typeface="微软雅黑" panose="020B0503020204020204" pitchFamily="34" charset="-122"/>
                          <a:cs typeface="Arial"/>
                        </a:rPr>
                        <a:t> </a:t>
                      </a:r>
                      <a:r>
                        <a:rPr sz="1600" b="1" spc="-10" dirty="0">
                          <a:solidFill>
                            <a:schemeClr val="bg1"/>
                          </a:solidFill>
                          <a:latin typeface="微软雅黑" panose="020B0503020204020204" pitchFamily="34" charset="-122"/>
                          <a:ea typeface="微软雅黑" panose="020B0503020204020204" pitchFamily="34" charset="-122"/>
                          <a:cs typeface="Arial"/>
                        </a:rPr>
                        <a:t>potential</a:t>
                      </a:r>
                      <a:endParaRPr sz="1600"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C00000"/>
                    </a:solidFill>
                  </a:tcPr>
                </a:tc>
                <a:tc>
                  <a:txBody>
                    <a:bodyPr/>
                    <a:lstStyle/>
                    <a:p>
                      <a:pPr algn="ctr">
                        <a:lnSpc>
                          <a:spcPct val="100000"/>
                        </a:lnSpc>
                        <a:spcBef>
                          <a:spcPts val="725"/>
                        </a:spcBef>
                      </a:pPr>
                      <a:r>
                        <a:rPr sz="1400" dirty="0">
                          <a:latin typeface="微软雅黑" panose="020B0503020204020204" pitchFamily="34" charset="-122"/>
                          <a:ea typeface="微软雅黑" panose="020B0503020204020204" pitchFamily="34" charset="-122"/>
                          <a:cs typeface="Arial"/>
                        </a:rPr>
                        <a:t>500</a:t>
                      </a:r>
                      <a:r>
                        <a:rPr sz="1400" spc="-5" dirty="0">
                          <a:latin typeface="微软雅黑" panose="020B0503020204020204" pitchFamily="34" charset="-122"/>
                          <a:ea typeface="微软雅黑" panose="020B0503020204020204" pitchFamily="34" charset="-122"/>
                          <a:cs typeface="Arial"/>
                        </a:rPr>
                        <a:t> </a:t>
                      </a:r>
                      <a:r>
                        <a:rPr sz="1400" dirty="0">
                          <a:latin typeface="微软雅黑" panose="020B0503020204020204" pitchFamily="34" charset="-122"/>
                          <a:ea typeface="微软雅黑" panose="020B0503020204020204" pitchFamily="34" charset="-122"/>
                          <a:cs typeface="Arial"/>
                        </a:rPr>
                        <a:t>to</a:t>
                      </a:r>
                      <a:r>
                        <a:rPr sz="1400" spc="5" dirty="0">
                          <a:latin typeface="微软雅黑" panose="020B0503020204020204" pitchFamily="34" charset="-122"/>
                          <a:ea typeface="微软雅黑" panose="020B0503020204020204" pitchFamily="34" charset="-122"/>
                          <a:cs typeface="Arial"/>
                        </a:rPr>
                        <a:t> </a:t>
                      </a:r>
                      <a:r>
                        <a:rPr sz="1400" dirty="0">
                          <a:latin typeface="微软雅黑" panose="020B0503020204020204" pitchFamily="34" charset="-122"/>
                          <a:ea typeface="微软雅黑" panose="020B0503020204020204" pitchFamily="34" charset="-122"/>
                          <a:cs typeface="Arial"/>
                        </a:rPr>
                        <a:t>700</a:t>
                      </a:r>
                      <a:r>
                        <a:rPr sz="1400" spc="-5" dirty="0">
                          <a:latin typeface="微软雅黑" panose="020B0503020204020204" pitchFamily="34" charset="-122"/>
                          <a:ea typeface="微软雅黑" panose="020B0503020204020204" pitchFamily="34" charset="-122"/>
                          <a:cs typeface="Arial"/>
                        </a:rPr>
                        <a:t> </a:t>
                      </a:r>
                      <a:r>
                        <a:rPr sz="1400" spc="-25" dirty="0">
                          <a:latin typeface="微软雅黑" panose="020B0503020204020204" pitchFamily="34" charset="-122"/>
                          <a:ea typeface="微软雅黑" panose="020B0503020204020204" pitchFamily="34" charset="-122"/>
                          <a:cs typeface="Arial"/>
                        </a:rPr>
                        <a:t>mV</a:t>
                      </a:r>
                      <a:endParaRPr sz="1400">
                        <a:latin typeface="微软雅黑" panose="020B0503020204020204" pitchFamily="34" charset="-122"/>
                        <a:ea typeface="微软雅黑" panose="020B0503020204020204" pitchFamily="34" charset="-122"/>
                        <a:cs typeface="Arial"/>
                      </a:endParaRPr>
                    </a:p>
                  </a:txBody>
                  <a:tcPr marL="0" marR="0" marT="920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F2F2F2"/>
                    </a:solidFill>
                  </a:tcPr>
                </a:tc>
                <a:tc>
                  <a:txBody>
                    <a:bodyPr/>
                    <a:lstStyle/>
                    <a:p>
                      <a:pPr algn="ctr">
                        <a:lnSpc>
                          <a:spcPct val="100000"/>
                        </a:lnSpc>
                        <a:spcBef>
                          <a:spcPts val="725"/>
                        </a:spcBef>
                      </a:pPr>
                      <a:r>
                        <a:rPr sz="1400" spc="-20" dirty="0">
                          <a:latin typeface="微软雅黑" panose="020B0503020204020204" pitchFamily="34" charset="-122"/>
                          <a:ea typeface="微软雅黑" panose="020B0503020204020204" pitchFamily="34" charset="-122"/>
                          <a:cs typeface="Arial"/>
                        </a:rPr>
                        <a:t>50mV</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F2F2F2"/>
                    </a:solidFill>
                  </a:tcPr>
                </a:tc>
                <a:tc>
                  <a:txBody>
                    <a:bodyPr/>
                    <a:lstStyle/>
                    <a:p>
                      <a:pPr algn="ctr">
                        <a:lnSpc>
                          <a:spcPct val="100000"/>
                        </a:lnSpc>
                        <a:spcBef>
                          <a:spcPts val="725"/>
                        </a:spcBef>
                      </a:pPr>
                      <a:r>
                        <a:rPr sz="1400" b="1" spc="-10" dirty="0">
                          <a:latin typeface="微软雅黑" panose="020B0503020204020204" pitchFamily="34" charset="-122"/>
                          <a:ea typeface="微软雅黑" panose="020B0503020204020204" pitchFamily="34" charset="-122"/>
                          <a:cs typeface="Arial"/>
                        </a:rPr>
                        <a:t>-</a:t>
                      </a:r>
                      <a:r>
                        <a:rPr sz="1400" b="1" dirty="0">
                          <a:latin typeface="微软雅黑" panose="020B0503020204020204" pitchFamily="34" charset="-122"/>
                          <a:ea typeface="微软雅黑" panose="020B0503020204020204" pitchFamily="34" charset="-122"/>
                          <a:cs typeface="Arial"/>
                        </a:rPr>
                        <a:t>50mV</a:t>
                      </a:r>
                      <a:r>
                        <a:rPr sz="1400" b="1" spc="-15" dirty="0">
                          <a:latin typeface="微软雅黑" panose="020B0503020204020204" pitchFamily="34" charset="-122"/>
                          <a:ea typeface="微软雅黑" panose="020B0503020204020204" pitchFamily="34" charset="-122"/>
                          <a:cs typeface="Arial"/>
                        </a:rPr>
                        <a:t> </a:t>
                      </a:r>
                      <a:r>
                        <a:rPr sz="1400" b="1" dirty="0">
                          <a:latin typeface="微软雅黑" panose="020B0503020204020204" pitchFamily="34" charset="-122"/>
                          <a:ea typeface="微软雅黑" panose="020B0503020204020204" pitchFamily="34" charset="-122"/>
                          <a:cs typeface="Arial"/>
                        </a:rPr>
                        <a:t>to</a:t>
                      </a:r>
                      <a:r>
                        <a:rPr sz="1400" b="1" spc="10" dirty="0">
                          <a:latin typeface="微软雅黑" panose="020B0503020204020204" pitchFamily="34" charset="-122"/>
                          <a:ea typeface="微软雅黑" panose="020B0503020204020204" pitchFamily="34" charset="-122"/>
                          <a:cs typeface="Arial"/>
                        </a:rPr>
                        <a:t> </a:t>
                      </a:r>
                      <a:r>
                        <a:rPr sz="1400" b="1" spc="-20" dirty="0">
                          <a:latin typeface="微软雅黑" panose="020B0503020204020204" pitchFamily="34" charset="-122"/>
                          <a:ea typeface="微软雅黑" panose="020B0503020204020204" pitchFamily="34" charset="-122"/>
                          <a:cs typeface="Arial"/>
                        </a:rPr>
                        <a:t>100mV</a:t>
                      </a:r>
                      <a:endParaRPr sz="1400">
                        <a:latin typeface="微软雅黑" panose="020B0503020204020204" pitchFamily="34" charset="-122"/>
                        <a:ea typeface="微软雅黑" panose="020B0503020204020204" pitchFamily="34" charset="-122"/>
                        <a:cs typeface="Arial"/>
                      </a:endParaRPr>
                    </a:p>
                  </a:txBody>
                  <a:tcPr marL="0" marR="0" marT="920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F2F2F2"/>
                    </a:solidFill>
                  </a:tcPr>
                </a:tc>
                <a:extLst>
                  <a:ext uri="{0D108BD9-81ED-4DB2-BD59-A6C34878D82A}">
                    <a16:rowId xmlns:a16="http://schemas.microsoft.com/office/drawing/2014/main" val="10005"/>
                  </a:ext>
                </a:extLst>
              </a:tr>
              <a:tr h="318677">
                <a:tc>
                  <a:txBody>
                    <a:bodyPr/>
                    <a:lstStyle/>
                    <a:p>
                      <a:pPr algn="ctr">
                        <a:lnSpc>
                          <a:spcPct val="100000"/>
                        </a:lnSpc>
                        <a:spcBef>
                          <a:spcPts val="590"/>
                        </a:spcBef>
                      </a:pPr>
                      <a:r>
                        <a:rPr sz="1600" b="1" spc="-10" dirty="0">
                          <a:solidFill>
                            <a:schemeClr val="bg1"/>
                          </a:solidFill>
                          <a:latin typeface="微软雅黑" panose="020B0503020204020204" pitchFamily="34" charset="-122"/>
                          <a:ea typeface="微软雅黑" panose="020B0503020204020204" pitchFamily="34" charset="-122"/>
                          <a:cs typeface="Arial"/>
                        </a:rPr>
                        <a:t>Enzyme</a:t>
                      </a:r>
                      <a:endParaRPr sz="1600"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tc>
                  <a:txBody>
                    <a:bodyPr/>
                    <a:lstStyle/>
                    <a:p>
                      <a:pPr algn="ctr">
                        <a:lnSpc>
                          <a:spcPct val="100000"/>
                        </a:lnSpc>
                        <a:spcBef>
                          <a:spcPts val="725"/>
                        </a:spcBef>
                      </a:pPr>
                      <a:r>
                        <a:rPr sz="1400" spc="-25" dirty="0">
                          <a:latin typeface="微软雅黑" panose="020B0503020204020204" pitchFamily="34" charset="-122"/>
                          <a:ea typeface="微软雅黑" panose="020B0503020204020204" pitchFamily="34" charset="-122"/>
                          <a:cs typeface="Arial"/>
                        </a:rPr>
                        <a:t>GOx</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spc="-25" dirty="0">
                          <a:latin typeface="微软雅黑" panose="020B0503020204020204" pitchFamily="34" charset="-122"/>
                          <a:ea typeface="微软雅黑" panose="020B0503020204020204" pitchFamily="34" charset="-122"/>
                          <a:cs typeface="Arial"/>
                        </a:rPr>
                        <a:t>GOx</a:t>
                      </a:r>
                      <a:endParaRPr sz="140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b="1" spc="-25" dirty="0">
                          <a:latin typeface="微软雅黑" panose="020B0503020204020204" pitchFamily="34" charset="-122"/>
                          <a:ea typeface="微软雅黑" panose="020B0503020204020204" pitchFamily="34" charset="-122"/>
                          <a:cs typeface="Arial"/>
                        </a:rPr>
                        <a:t>GDH</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6"/>
                  </a:ext>
                </a:extLst>
              </a:tr>
              <a:tr h="318677">
                <a:tc>
                  <a:txBody>
                    <a:bodyPr/>
                    <a:lstStyle/>
                    <a:p>
                      <a:pPr algn="ctr">
                        <a:lnSpc>
                          <a:spcPct val="100000"/>
                        </a:lnSpc>
                        <a:spcBef>
                          <a:spcPts val="590"/>
                        </a:spcBef>
                      </a:pPr>
                      <a:r>
                        <a:rPr sz="1600" b="1" spc="-10" dirty="0">
                          <a:solidFill>
                            <a:schemeClr val="bg1"/>
                          </a:solidFill>
                          <a:latin typeface="微软雅黑" panose="020B0503020204020204" pitchFamily="34" charset="-122"/>
                          <a:ea typeface="微软雅黑" panose="020B0503020204020204" pitchFamily="34" charset="-122"/>
                          <a:cs typeface="Arial"/>
                        </a:rPr>
                        <a:t>Interferant</a:t>
                      </a:r>
                      <a:endParaRPr sz="1600"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tc>
                  <a:txBody>
                    <a:bodyPr/>
                    <a:lstStyle/>
                    <a:p>
                      <a:pPr algn="ctr">
                        <a:lnSpc>
                          <a:spcPct val="100000"/>
                        </a:lnSpc>
                        <a:spcBef>
                          <a:spcPts val="725"/>
                        </a:spcBef>
                      </a:pPr>
                      <a:r>
                        <a:rPr sz="1400" dirty="0">
                          <a:latin typeface="微软雅黑" panose="020B0503020204020204" pitchFamily="34" charset="-122"/>
                          <a:ea typeface="微软雅黑" panose="020B0503020204020204" pitchFamily="34" charset="-122"/>
                          <a:cs typeface="Arial"/>
                        </a:rPr>
                        <a:t>Acetaminophen,</a:t>
                      </a:r>
                      <a:r>
                        <a:rPr sz="1400" spc="-30" dirty="0">
                          <a:latin typeface="微软雅黑" panose="020B0503020204020204" pitchFamily="34" charset="-122"/>
                          <a:ea typeface="微软雅黑" panose="020B0503020204020204" pitchFamily="34" charset="-122"/>
                          <a:cs typeface="Arial"/>
                        </a:rPr>
                        <a:t> </a:t>
                      </a:r>
                      <a:r>
                        <a:rPr sz="1400" spc="-25" dirty="0">
                          <a:latin typeface="微软雅黑" panose="020B0503020204020204" pitchFamily="34" charset="-122"/>
                          <a:ea typeface="微软雅黑" panose="020B0503020204020204" pitchFamily="34" charset="-122"/>
                          <a:cs typeface="Arial"/>
                        </a:rPr>
                        <a:t>O</a:t>
                      </a:r>
                      <a:r>
                        <a:rPr sz="1400" spc="-37" baseline="-9803" dirty="0">
                          <a:latin typeface="微软雅黑" panose="020B0503020204020204" pitchFamily="34" charset="-122"/>
                          <a:ea typeface="微软雅黑" panose="020B0503020204020204" pitchFamily="34" charset="-122"/>
                          <a:cs typeface="Arial"/>
                        </a:rPr>
                        <a:t>2</a:t>
                      </a:r>
                      <a:endParaRPr sz="1400" baseline="-9803" dirty="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spc="-10" dirty="0">
                          <a:latin typeface="微软雅黑" panose="020B0503020204020204" pitchFamily="34" charset="-122"/>
                          <a:ea typeface="微软雅黑" panose="020B0503020204020204" pitchFamily="34" charset="-122"/>
                          <a:cs typeface="Arial"/>
                        </a:rPr>
                        <a:t>Ascorbic</a:t>
                      </a:r>
                      <a:r>
                        <a:rPr sz="1400" spc="-60" dirty="0">
                          <a:latin typeface="微软雅黑" panose="020B0503020204020204" pitchFamily="34" charset="-122"/>
                          <a:ea typeface="微软雅黑" panose="020B0503020204020204" pitchFamily="34" charset="-122"/>
                          <a:cs typeface="Arial"/>
                        </a:rPr>
                        <a:t> </a:t>
                      </a:r>
                      <a:r>
                        <a:rPr sz="1400" dirty="0">
                          <a:latin typeface="微软雅黑" panose="020B0503020204020204" pitchFamily="34" charset="-122"/>
                          <a:ea typeface="微软雅黑" panose="020B0503020204020204" pitchFamily="34" charset="-122"/>
                          <a:cs typeface="Arial"/>
                        </a:rPr>
                        <a:t>Acid,</a:t>
                      </a:r>
                      <a:r>
                        <a:rPr sz="1400" spc="20" dirty="0">
                          <a:latin typeface="微软雅黑" panose="020B0503020204020204" pitchFamily="34" charset="-122"/>
                          <a:ea typeface="微软雅黑" panose="020B0503020204020204" pitchFamily="34" charset="-122"/>
                          <a:cs typeface="Arial"/>
                        </a:rPr>
                        <a:t> </a:t>
                      </a:r>
                      <a:r>
                        <a:rPr sz="1400" spc="-25" dirty="0">
                          <a:latin typeface="微软雅黑" panose="020B0503020204020204" pitchFamily="34" charset="-122"/>
                          <a:ea typeface="微软雅黑" panose="020B0503020204020204" pitchFamily="34" charset="-122"/>
                          <a:cs typeface="Arial"/>
                        </a:rPr>
                        <a:t>O</a:t>
                      </a:r>
                      <a:r>
                        <a:rPr sz="1400" spc="-37" baseline="-9803" dirty="0">
                          <a:latin typeface="微软雅黑" panose="020B0503020204020204" pitchFamily="34" charset="-122"/>
                          <a:ea typeface="微软雅黑" panose="020B0503020204020204" pitchFamily="34" charset="-122"/>
                          <a:cs typeface="Arial"/>
                        </a:rPr>
                        <a:t>2</a:t>
                      </a:r>
                      <a:endParaRPr sz="1400" baseline="-9803">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b="1" spc="-25" dirty="0">
                          <a:latin typeface="微软雅黑" panose="020B0503020204020204" pitchFamily="34" charset="-122"/>
                          <a:ea typeface="微软雅黑" panose="020B0503020204020204" pitchFamily="34" charset="-122"/>
                          <a:cs typeface="Arial"/>
                        </a:rPr>
                        <a:t>No</a:t>
                      </a:r>
                      <a:endParaRPr sz="140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7"/>
                  </a:ext>
                </a:extLst>
              </a:tr>
              <a:tr h="428176">
                <a:tc>
                  <a:txBody>
                    <a:bodyPr/>
                    <a:lstStyle/>
                    <a:p>
                      <a:pPr algn="ctr">
                        <a:lnSpc>
                          <a:spcPct val="100000"/>
                        </a:lnSpc>
                        <a:spcBef>
                          <a:spcPts val="590"/>
                        </a:spcBef>
                      </a:pPr>
                      <a:r>
                        <a:rPr sz="1600" b="1" spc="-10" dirty="0">
                          <a:solidFill>
                            <a:schemeClr val="bg1"/>
                          </a:solidFill>
                          <a:latin typeface="微软雅黑" panose="020B0503020204020204" pitchFamily="34" charset="-122"/>
                          <a:ea typeface="微软雅黑" panose="020B0503020204020204" pitchFamily="34" charset="-122"/>
                          <a:cs typeface="Arial"/>
                        </a:rPr>
                        <a:t>Electrode</a:t>
                      </a:r>
                      <a:endParaRPr sz="1600"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0000"/>
                    </a:solidFill>
                  </a:tcPr>
                </a:tc>
                <a:tc>
                  <a:txBody>
                    <a:bodyPr/>
                    <a:lstStyle/>
                    <a:p>
                      <a:pPr algn="ctr">
                        <a:lnSpc>
                          <a:spcPct val="100000"/>
                        </a:lnSpc>
                        <a:spcBef>
                          <a:spcPts val="725"/>
                        </a:spcBef>
                      </a:pPr>
                      <a:r>
                        <a:rPr sz="1400" dirty="0">
                          <a:latin typeface="微软雅黑" panose="020B0503020204020204" pitchFamily="34" charset="-122"/>
                          <a:ea typeface="微软雅黑" panose="020B0503020204020204" pitchFamily="34" charset="-122"/>
                          <a:cs typeface="Arial"/>
                        </a:rPr>
                        <a:t>Au,</a:t>
                      </a:r>
                      <a:r>
                        <a:rPr sz="1400" spc="-15" dirty="0">
                          <a:latin typeface="微软雅黑" panose="020B0503020204020204" pitchFamily="34" charset="-122"/>
                          <a:ea typeface="微软雅黑" panose="020B0503020204020204" pitchFamily="34" charset="-122"/>
                          <a:cs typeface="Arial"/>
                        </a:rPr>
                        <a:t> </a:t>
                      </a:r>
                      <a:r>
                        <a:rPr sz="1400" dirty="0">
                          <a:latin typeface="微软雅黑" panose="020B0503020204020204" pitchFamily="34" charset="-122"/>
                          <a:ea typeface="微软雅黑" panose="020B0503020204020204" pitchFamily="34" charset="-122"/>
                          <a:cs typeface="Arial"/>
                        </a:rPr>
                        <a:t>Pt</a:t>
                      </a:r>
                      <a:r>
                        <a:rPr sz="1400" spc="-10" dirty="0">
                          <a:latin typeface="微软雅黑" panose="020B0503020204020204" pitchFamily="34" charset="-122"/>
                          <a:ea typeface="微软雅黑" panose="020B0503020204020204" pitchFamily="34" charset="-122"/>
                          <a:cs typeface="Arial"/>
                        </a:rPr>
                        <a:t> </a:t>
                      </a:r>
                      <a:r>
                        <a:rPr sz="1400" dirty="0">
                          <a:latin typeface="微软雅黑" panose="020B0503020204020204" pitchFamily="34" charset="-122"/>
                          <a:ea typeface="微软雅黑" panose="020B0503020204020204" pitchFamily="34" charset="-122"/>
                          <a:cs typeface="Arial"/>
                        </a:rPr>
                        <a:t>or other</a:t>
                      </a:r>
                      <a:r>
                        <a:rPr sz="1400" spc="-5" dirty="0">
                          <a:latin typeface="微软雅黑" panose="020B0503020204020204" pitchFamily="34" charset="-122"/>
                          <a:ea typeface="微软雅黑" panose="020B0503020204020204" pitchFamily="34" charset="-122"/>
                          <a:cs typeface="Arial"/>
                        </a:rPr>
                        <a:t> </a:t>
                      </a:r>
                      <a:r>
                        <a:rPr sz="1400" dirty="0">
                          <a:latin typeface="微软雅黑" panose="020B0503020204020204" pitchFamily="34" charset="-122"/>
                          <a:ea typeface="微软雅黑" panose="020B0503020204020204" pitchFamily="34" charset="-122"/>
                          <a:cs typeface="Arial"/>
                        </a:rPr>
                        <a:t>precious </a:t>
                      </a:r>
                      <a:r>
                        <a:rPr sz="1400" spc="-10" dirty="0">
                          <a:latin typeface="微软雅黑" panose="020B0503020204020204" pitchFamily="34" charset="-122"/>
                          <a:ea typeface="微软雅黑" panose="020B0503020204020204" pitchFamily="34" charset="-122"/>
                          <a:cs typeface="Arial"/>
                        </a:rPr>
                        <a:t>metals</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90"/>
                        </a:spcBef>
                      </a:pPr>
                      <a:r>
                        <a:rPr sz="1400" spc="-10" dirty="0">
                          <a:latin typeface="微软雅黑" panose="020B0503020204020204" pitchFamily="34" charset="-122"/>
                          <a:ea typeface="微软雅黑" panose="020B0503020204020204" pitchFamily="34" charset="-122"/>
                          <a:cs typeface="微软雅黑"/>
                        </a:rPr>
                        <a:t>Carbon</a:t>
                      </a:r>
                      <a:endParaRPr sz="1400">
                        <a:latin typeface="微软雅黑" panose="020B0503020204020204" pitchFamily="34" charset="-122"/>
                        <a:ea typeface="微软雅黑" panose="020B0503020204020204" pitchFamily="34" charset="-122"/>
                        <a:cs typeface="微软雅黑"/>
                      </a:endParaRPr>
                    </a:p>
                  </a:txBody>
                  <a:tcPr marL="0" marR="0" marT="10033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tc>
                  <a:txBody>
                    <a:bodyPr/>
                    <a:lstStyle/>
                    <a:p>
                      <a:pPr algn="ctr">
                        <a:lnSpc>
                          <a:spcPct val="100000"/>
                        </a:lnSpc>
                        <a:spcBef>
                          <a:spcPts val="725"/>
                        </a:spcBef>
                      </a:pPr>
                      <a:r>
                        <a:rPr sz="1400" b="1" spc="-10" dirty="0">
                          <a:latin typeface="微软雅黑" panose="020B0503020204020204" pitchFamily="34" charset="-122"/>
                          <a:ea typeface="微软雅黑" panose="020B0503020204020204" pitchFamily="34" charset="-122"/>
                          <a:cs typeface="Arial"/>
                        </a:rPr>
                        <a:t>Carbon</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2F2F2"/>
                    </a:solidFill>
                  </a:tcPr>
                </a:tc>
                <a:extLst>
                  <a:ext uri="{0D108BD9-81ED-4DB2-BD59-A6C34878D82A}">
                    <a16:rowId xmlns:a16="http://schemas.microsoft.com/office/drawing/2014/main" val="10008"/>
                  </a:ext>
                </a:extLst>
              </a:tr>
              <a:tr h="1547652">
                <a:tc>
                  <a:txBody>
                    <a:bodyPr/>
                    <a:lstStyle/>
                    <a:p>
                      <a:pPr algn="ctr">
                        <a:lnSpc>
                          <a:spcPct val="100000"/>
                        </a:lnSpc>
                        <a:spcBef>
                          <a:spcPts val="590"/>
                        </a:spcBef>
                      </a:pPr>
                      <a:r>
                        <a:rPr lang="en-US" sz="1600" b="1" dirty="0">
                          <a:solidFill>
                            <a:schemeClr val="bg1"/>
                          </a:solidFill>
                          <a:latin typeface="微软雅黑" panose="020B0503020204020204" pitchFamily="34" charset="-122"/>
                          <a:ea typeface="微软雅黑" panose="020B0503020204020204" pitchFamily="34" charset="-122"/>
                          <a:cs typeface="Arial"/>
                        </a:rPr>
                        <a:t>Advantages</a:t>
                      </a:r>
                      <a:endParaRPr sz="1600" b="1"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indent="0" algn="l">
                        <a:buFont typeface="Arial" panose="020B0604020202020204" pitchFamily="34" charset="0"/>
                        <a:buNone/>
                      </a:pP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1. mainstream technology</a:t>
                      </a:r>
                    </a:p>
                    <a:p>
                      <a:pPr marL="0" indent="0" algn="l">
                        <a:buFont typeface="Arial" panose="020B0604020202020204" pitchFamily="34" charset="0"/>
                        <a:buNone/>
                      </a:pP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2. mature development</a:t>
                      </a:r>
                    </a:p>
                    <a:p>
                      <a:pPr marL="0" indent="0" algn="l">
                        <a:buFont typeface="Arial" panose="020B0604020202020204" pitchFamily="34" charset="0"/>
                        <a:buNone/>
                      </a:pP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3. easy engineering</a:t>
                      </a:r>
                      <a:endParaRPr lang="zh-CN" altLang="en-US" sz="14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920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indent="0" algn="l">
                        <a:buFont typeface="Arial" panose="020B0604020202020204" pitchFamily="34" charset="0"/>
                        <a:buNone/>
                      </a:pP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1. solve the lack of oxygen in the interstitial liquid</a:t>
                      </a:r>
                    </a:p>
                    <a:p>
                      <a:pPr marL="0" indent="0" algn="l">
                        <a:buFont typeface="Arial" panose="020B0604020202020204" pitchFamily="34" charset="0"/>
                        <a:buNone/>
                      </a:pP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2. reduce</a:t>
                      </a:r>
                      <a:r>
                        <a:rPr lang="en-US" altLang="zh-CN" sz="1400" b="0" baseline="0" dirty="0">
                          <a:latin typeface="微软雅黑" panose="020B0503020204020204" pitchFamily="34" charset="-122"/>
                          <a:ea typeface="微软雅黑" panose="020B0503020204020204" pitchFamily="34" charset="-122"/>
                          <a:cs typeface="Times New Roman" panose="02020603050405020304" pitchFamily="18" charset="0"/>
                        </a:rPr>
                        <a:t> the cost of sensor</a:t>
                      </a:r>
                      <a:endParaRPr lang="en-US" altLang="zh-CN" sz="14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920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indent="0" algn="l">
                        <a:buFont typeface="Arial" panose="020B0604020202020204" pitchFamily="34" charset="0"/>
                        <a:buNone/>
                      </a:pP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1. solve the problem of oxygen deficiency in the 1</a:t>
                      </a:r>
                      <a:r>
                        <a:rPr lang="en-US" altLang="zh-CN" sz="1400" b="1" baseline="30000" dirty="0">
                          <a:latin typeface="微软雅黑" panose="020B0503020204020204" pitchFamily="34" charset="-122"/>
                          <a:ea typeface="微软雅黑" panose="020B0503020204020204" pitchFamily="34" charset="-122"/>
                          <a:cs typeface="Times New Roman" panose="02020603050405020304" pitchFamily="18" charset="0"/>
                        </a:rPr>
                        <a:t>st</a:t>
                      </a:r>
                      <a:r>
                        <a:rPr lang="en-US" altLang="zh-CN" sz="1400" b="1" baseline="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generation of sensors</a:t>
                      </a:r>
                    </a:p>
                    <a:p>
                      <a:pPr marL="0" indent="0" algn="l">
                        <a:buFont typeface="Arial" panose="020B0604020202020204" pitchFamily="34" charset="0"/>
                        <a:buNone/>
                      </a:pP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2. higher selectivity</a:t>
                      </a:r>
                    </a:p>
                    <a:p>
                      <a:pPr marL="0" indent="0" algn="l">
                        <a:buFont typeface="Arial" panose="020B0604020202020204" pitchFamily="34" charset="0"/>
                        <a:buNone/>
                      </a:pP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3. improved anti-interference ability</a:t>
                      </a:r>
                    </a:p>
                    <a:p>
                      <a:pPr marL="0" indent="0" algn="l">
                        <a:buFont typeface="Arial" panose="020B0604020202020204" pitchFamily="34" charset="0"/>
                        <a:buNone/>
                      </a:pP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4. lower cost</a:t>
                      </a:r>
                      <a:endParaRPr lang="zh-CN" altLang="en-US" sz="14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920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850364347"/>
                  </a:ext>
                </a:extLst>
              </a:tr>
              <a:tr h="1116144">
                <a:tc>
                  <a:txBody>
                    <a:bodyPr/>
                    <a:lstStyle/>
                    <a:p>
                      <a:pPr algn="ctr">
                        <a:lnSpc>
                          <a:spcPct val="100000"/>
                        </a:lnSpc>
                        <a:spcBef>
                          <a:spcPts val="590"/>
                        </a:spcBef>
                      </a:pPr>
                      <a:r>
                        <a:rPr lang="en-US" sz="1600" b="1" dirty="0">
                          <a:solidFill>
                            <a:schemeClr val="bg1"/>
                          </a:solidFill>
                          <a:latin typeface="微软雅黑" panose="020B0503020204020204" pitchFamily="34" charset="-122"/>
                          <a:ea typeface="微软雅黑" panose="020B0503020204020204" pitchFamily="34" charset="-122"/>
                          <a:cs typeface="Arial"/>
                        </a:rPr>
                        <a:t>Limitations</a:t>
                      </a:r>
                      <a:endParaRPr sz="1600" b="1"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marL="0" indent="0" algn="l">
                        <a:buFont typeface="Arial" panose="020B0604020202020204" pitchFamily="34" charset="0"/>
                        <a:buNone/>
                      </a:pP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1.oxygen deficiency and strong oxidation of hydrogen peroxide</a:t>
                      </a:r>
                    </a:p>
                    <a:p>
                      <a:pPr marL="0" indent="0" algn="l">
                        <a:buFont typeface="Arial" panose="020B0604020202020204" pitchFamily="34" charset="0"/>
                        <a:buNone/>
                      </a:pP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2. sensitivity and accuracy are limited to a certain extent</a:t>
                      </a:r>
                      <a:endParaRPr lang="zh-CN" altLang="en-US" sz="14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920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indent="0" algn="l">
                        <a:buFont typeface="Arial" panose="020B0604020202020204" pitchFamily="34" charset="0"/>
                        <a:buNone/>
                      </a:pP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1. artificial electron acceptors are mostly water-soluble and easy to lose</a:t>
                      </a:r>
                    </a:p>
                    <a:p>
                      <a:pPr marL="0" indent="0" algn="l">
                        <a:buFont typeface="Arial" panose="020B0604020202020204" pitchFamily="34" charset="0"/>
                        <a:buNone/>
                      </a:pP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2. the degree of engineering is difficult</a:t>
                      </a:r>
                      <a:endParaRPr lang="zh-CN" altLang="en-US" sz="1400" b="0"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920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indent="0" algn="ctr" defTabSz="914400" rtl="0" eaLnBrk="1" fontAlgn="auto" latinLnBrk="0" hangingPunct="1">
                        <a:lnSpc>
                          <a:spcPct val="100000"/>
                        </a:lnSpc>
                        <a:spcBef>
                          <a:spcPts val="725"/>
                        </a:spcBef>
                        <a:spcAft>
                          <a:spcPts val="0"/>
                        </a:spcAft>
                        <a:buClrTx/>
                        <a:buSzTx/>
                        <a:buFontTx/>
                        <a:buNone/>
                        <a:tabLst/>
                        <a:defRPr/>
                      </a:pP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the</a:t>
                      </a:r>
                      <a:r>
                        <a:rPr lang="en-US" altLang="zh-CN" sz="1400" b="1" baseline="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spatial structure and activity of the enzyme</a:t>
                      </a:r>
                      <a:r>
                        <a:rPr lang="en-US" altLang="zh-CN" sz="1400" b="1" baseline="0" dirty="0">
                          <a:latin typeface="微软雅黑" panose="020B0503020204020204" pitchFamily="34" charset="-122"/>
                          <a:ea typeface="微软雅黑" panose="020B0503020204020204" pitchFamily="34" charset="-122"/>
                          <a:cs typeface="Times New Roman" panose="02020603050405020304" pitchFamily="18" charset="0"/>
                        </a:rPr>
                        <a:t> may be affected</a:t>
                      </a:r>
                      <a:endParaRPr lang="zh-CN" altLang="en-US" sz="14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920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889930440"/>
                  </a:ext>
                </a:extLst>
              </a:tr>
              <a:tr h="549147">
                <a:tc>
                  <a:txBody>
                    <a:bodyPr/>
                    <a:lstStyle/>
                    <a:p>
                      <a:pPr algn="ctr">
                        <a:lnSpc>
                          <a:spcPct val="100000"/>
                        </a:lnSpc>
                        <a:spcBef>
                          <a:spcPts val="590"/>
                        </a:spcBef>
                      </a:pPr>
                      <a:r>
                        <a:rPr sz="1600" b="1" dirty="0">
                          <a:solidFill>
                            <a:schemeClr val="bg1"/>
                          </a:solidFill>
                          <a:latin typeface="微软雅黑" panose="020B0503020204020204" pitchFamily="34" charset="-122"/>
                          <a:ea typeface="微软雅黑" panose="020B0503020204020204" pitchFamily="34" charset="-122"/>
                          <a:cs typeface="Arial"/>
                        </a:rPr>
                        <a:t>CGM</a:t>
                      </a:r>
                      <a:r>
                        <a:rPr sz="1600" b="1" spc="-40" dirty="0">
                          <a:solidFill>
                            <a:schemeClr val="bg1"/>
                          </a:solidFill>
                          <a:latin typeface="微软雅黑" panose="020B0503020204020204" pitchFamily="34" charset="-122"/>
                          <a:ea typeface="微软雅黑" panose="020B0503020204020204" pitchFamily="34" charset="-122"/>
                          <a:cs typeface="Arial"/>
                        </a:rPr>
                        <a:t> </a:t>
                      </a:r>
                      <a:r>
                        <a:rPr sz="1600" b="1" spc="-10" dirty="0">
                          <a:solidFill>
                            <a:schemeClr val="bg1"/>
                          </a:solidFill>
                          <a:latin typeface="微软雅黑" panose="020B0503020204020204" pitchFamily="34" charset="-122"/>
                          <a:ea typeface="微软雅黑" panose="020B0503020204020204" pitchFamily="34" charset="-122"/>
                          <a:cs typeface="Arial"/>
                        </a:rPr>
                        <a:t>manufacturer</a:t>
                      </a:r>
                      <a:endParaRPr sz="1600" dirty="0">
                        <a:solidFill>
                          <a:schemeClr val="bg1"/>
                        </a:solidFill>
                        <a:latin typeface="微软雅黑" panose="020B0503020204020204" pitchFamily="34" charset="-122"/>
                        <a:ea typeface="微软雅黑" panose="020B0503020204020204" pitchFamily="34" charset="-122"/>
                        <a:cs typeface="Arial"/>
                      </a:endParaRPr>
                    </a:p>
                  </a:txBody>
                  <a:tcPr marL="0" marR="0" marT="7493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C00000"/>
                    </a:solidFill>
                  </a:tcPr>
                </a:tc>
                <a:tc>
                  <a:txBody>
                    <a:bodyPr/>
                    <a:lstStyle/>
                    <a:p>
                      <a:pPr algn="ctr">
                        <a:lnSpc>
                          <a:spcPct val="100000"/>
                        </a:lnSpc>
                        <a:spcBef>
                          <a:spcPts val="725"/>
                        </a:spcBef>
                      </a:pPr>
                      <a:r>
                        <a:rPr sz="1400" dirty="0">
                          <a:latin typeface="微软雅黑" panose="020B0503020204020204" pitchFamily="34" charset="-122"/>
                          <a:ea typeface="微软雅黑" panose="020B0503020204020204" pitchFamily="34" charset="-122"/>
                          <a:cs typeface="Arial"/>
                        </a:rPr>
                        <a:t>Dexcom,</a:t>
                      </a:r>
                      <a:r>
                        <a:rPr sz="1400" spc="-10" dirty="0">
                          <a:latin typeface="微软雅黑" panose="020B0503020204020204" pitchFamily="34" charset="-122"/>
                          <a:ea typeface="微软雅黑" panose="020B0503020204020204" pitchFamily="34" charset="-122"/>
                          <a:cs typeface="Arial"/>
                        </a:rPr>
                        <a:t> Medtronic</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F2F2F2"/>
                    </a:solidFill>
                  </a:tcPr>
                </a:tc>
                <a:tc>
                  <a:txBody>
                    <a:bodyPr/>
                    <a:lstStyle/>
                    <a:p>
                      <a:pPr algn="ctr">
                        <a:lnSpc>
                          <a:spcPct val="100000"/>
                        </a:lnSpc>
                        <a:spcBef>
                          <a:spcPts val="725"/>
                        </a:spcBef>
                      </a:pPr>
                      <a:r>
                        <a:rPr sz="1400" spc="-10" dirty="0">
                          <a:latin typeface="微软雅黑" panose="020B0503020204020204" pitchFamily="34" charset="-122"/>
                          <a:ea typeface="微软雅黑" panose="020B0503020204020204" pitchFamily="34" charset="-122"/>
                          <a:cs typeface="Arial"/>
                        </a:rPr>
                        <a:t>Abbott</a:t>
                      </a:r>
                      <a:endParaRPr sz="1400">
                        <a:latin typeface="微软雅黑" panose="020B0503020204020204" pitchFamily="34" charset="-122"/>
                        <a:ea typeface="微软雅黑" panose="020B0503020204020204" pitchFamily="34" charset="-122"/>
                        <a:cs typeface="Arial"/>
                      </a:endParaRPr>
                    </a:p>
                  </a:txBody>
                  <a:tcPr marL="0" marR="0" marT="9207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F2F2F2"/>
                    </a:solidFill>
                  </a:tcPr>
                </a:tc>
                <a:tc>
                  <a:txBody>
                    <a:bodyPr/>
                    <a:lstStyle/>
                    <a:p>
                      <a:pPr algn="ctr">
                        <a:lnSpc>
                          <a:spcPct val="100000"/>
                        </a:lnSpc>
                        <a:spcBef>
                          <a:spcPts val="725"/>
                        </a:spcBef>
                      </a:pPr>
                      <a:r>
                        <a:rPr sz="1400" b="1" spc="-10" dirty="0">
                          <a:latin typeface="微软雅黑" panose="020B0503020204020204" pitchFamily="34" charset="-122"/>
                          <a:ea typeface="微软雅黑" panose="020B0503020204020204" pitchFamily="34" charset="-122"/>
                          <a:cs typeface="Arial"/>
                        </a:rPr>
                        <a:t>Sinocare</a:t>
                      </a:r>
                      <a:endParaRPr sz="1400" dirty="0">
                        <a:latin typeface="微软雅黑" panose="020B0503020204020204" pitchFamily="34" charset="-122"/>
                        <a:ea typeface="微软雅黑" panose="020B0503020204020204" pitchFamily="34" charset="-122"/>
                        <a:cs typeface="Arial"/>
                      </a:endParaRPr>
                    </a:p>
                  </a:txBody>
                  <a:tcPr marL="0" marR="0" marT="920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F2F2F2"/>
                    </a:solidFill>
                  </a:tcPr>
                </a:tc>
                <a:extLst>
                  <a:ext uri="{0D108BD9-81ED-4DB2-BD59-A6C34878D82A}">
                    <a16:rowId xmlns:a16="http://schemas.microsoft.com/office/drawing/2014/main" val="10010"/>
                  </a:ext>
                </a:extLst>
              </a:tr>
            </a:tbl>
          </a:graphicData>
        </a:graphic>
      </p:graphicFrame>
      <p:pic>
        <p:nvPicPr>
          <p:cNvPr id="3" name="Picture 2">
            <a:extLst>
              <a:ext uri="{FF2B5EF4-FFF2-40B4-BE49-F238E27FC236}">
                <a16:creationId xmlns:a16="http://schemas.microsoft.com/office/drawing/2014/main" id="{E63BB40E-3B0D-7392-58C2-4C09A3FA4B49}"/>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8684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a:xfrm>
            <a:off x="135659" y="87799"/>
            <a:ext cx="9100127" cy="5677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r>
              <a:rPr lang="en-US" altLang="zh-CN" dirty="0"/>
              <a:t>Classification of CGM</a:t>
            </a:r>
            <a:endParaRPr lang="zh-CN" altLang="en-US" dirty="0"/>
          </a:p>
        </p:txBody>
      </p:sp>
      <p:cxnSp>
        <p:nvCxnSpPr>
          <p:cNvPr id="4" name="直接箭头连接符 3"/>
          <p:cNvCxnSpPr>
            <a:stCxn id="7" idx="2"/>
            <a:endCxn id="11" idx="0"/>
          </p:cNvCxnSpPr>
          <p:nvPr/>
        </p:nvCxnSpPr>
        <p:spPr>
          <a:xfrm flipH="1">
            <a:off x="6198322" y="1446525"/>
            <a:ext cx="1561739" cy="17827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a:stCxn id="7" idx="2"/>
            <a:endCxn id="12" idx="0"/>
          </p:cNvCxnSpPr>
          <p:nvPr/>
        </p:nvCxnSpPr>
        <p:spPr>
          <a:xfrm>
            <a:off x="7760061" y="1446525"/>
            <a:ext cx="1647507" cy="17827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圆角矩形 5"/>
          <p:cNvSpPr/>
          <p:nvPr/>
        </p:nvSpPr>
        <p:spPr>
          <a:xfrm>
            <a:off x="1021484" y="954405"/>
            <a:ext cx="2416175" cy="69215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b="1" noProof="1">
                <a:latin typeface="微软雅黑" panose="020B0503020204020204" pitchFamily="34" charset="-122"/>
                <a:ea typeface="微软雅黑" panose="020B0503020204020204" pitchFamily="34" charset="-122"/>
              </a:rPr>
              <a:t>F</a:t>
            </a:r>
            <a:r>
              <a:rPr lang="en-US" altLang="zh-CN" b="1" strike="noStrike" noProof="1">
                <a:latin typeface="微软雅黑" panose="020B0503020204020204" pitchFamily="34" charset="-122"/>
                <a:ea typeface="微软雅黑" panose="020B0503020204020204" pitchFamily="34" charset="-122"/>
              </a:rPr>
              <a:t>GM </a:t>
            </a:r>
            <a:endParaRPr lang="zh-CN" altLang="en-US" b="1" strike="noStrike" noProof="1">
              <a:latin typeface="微软雅黑" panose="020B0503020204020204" pitchFamily="34" charset="-122"/>
              <a:ea typeface="微软雅黑" panose="020B0503020204020204" pitchFamily="34" charset="-122"/>
            </a:endParaRPr>
          </a:p>
        </p:txBody>
      </p:sp>
      <p:sp>
        <p:nvSpPr>
          <p:cNvPr id="7" name="圆角矩形 6"/>
          <p:cNvSpPr/>
          <p:nvPr/>
        </p:nvSpPr>
        <p:spPr>
          <a:xfrm>
            <a:off x="6680922" y="754375"/>
            <a:ext cx="2158278" cy="69215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b="1" noProof="1">
                <a:latin typeface="微软雅黑" panose="020B0503020204020204" pitchFamily="34" charset="-122"/>
                <a:ea typeface="微软雅黑" panose="020B0503020204020204" pitchFamily="34" charset="-122"/>
              </a:rPr>
              <a:t>Real-time</a:t>
            </a:r>
            <a:r>
              <a:rPr lang="zh-CN" altLang="en-US" b="1" noProof="1">
                <a:latin typeface="微软雅黑" panose="020B0503020204020204" pitchFamily="34" charset="-122"/>
                <a:ea typeface="微软雅黑" panose="020B0503020204020204" pitchFamily="34" charset="-122"/>
              </a:rPr>
              <a:t> </a:t>
            </a:r>
            <a:r>
              <a:rPr lang="en-US" altLang="zh-CN" b="1" strike="noStrike" noProof="1">
                <a:latin typeface="微软雅黑" panose="020B0503020204020204" pitchFamily="34" charset="-122"/>
                <a:ea typeface="微软雅黑" panose="020B0503020204020204" pitchFamily="34" charset="-122"/>
              </a:rPr>
              <a:t>CGM</a:t>
            </a:r>
            <a:endParaRPr lang="zh-CN" altLang="en-US" b="1" strike="noStrike" noProof="1">
              <a:latin typeface="微软雅黑" panose="020B0503020204020204" pitchFamily="34" charset="-122"/>
              <a:ea typeface="微软雅黑" panose="020B0503020204020204" pitchFamily="34" charset="-122"/>
            </a:endParaRPr>
          </a:p>
        </p:txBody>
      </p:sp>
      <p:sp>
        <p:nvSpPr>
          <p:cNvPr id="8" name="文本框 6"/>
          <p:cNvSpPr txBox="1"/>
          <p:nvPr/>
        </p:nvSpPr>
        <p:spPr>
          <a:xfrm>
            <a:off x="764309" y="1945005"/>
            <a:ext cx="2946400" cy="1077218"/>
          </a:xfrm>
          <a:prstGeom prst="rect">
            <a:avLst/>
          </a:prstGeom>
          <a:noFill/>
          <a:ln w="9525" cap="flat" cmpd="sng">
            <a:solidFill>
              <a:schemeClr val="tx1"/>
            </a:solidFill>
            <a:prstDash val="dash"/>
            <a:round/>
            <a:headEnd type="none" w="med" len="med"/>
            <a:tailEnd type="none" w="med" len="med"/>
          </a:ln>
        </p:spPr>
        <p:txBody>
          <a:bodyPr anchor="t" anchorCtr="0">
            <a:spAutoFit/>
          </a:bodyPr>
          <a:lstStyle/>
          <a:p>
            <a:pPr marL="285750" indent="-285750">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NFC transmission</a:t>
            </a:r>
          </a:p>
          <a:p>
            <a:pPr marL="285750" indent="-285750">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Require users to actively scan the sensor to obtain current glucose data</a:t>
            </a:r>
          </a:p>
        </p:txBody>
      </p:sp>
      <p:sp>
        <p:nvSpPr>
          <p:cNvPr id="9" name="文本框 7"/>
          <p:cNvSpPr txBox="1"/>
          <p:nvPr/>
        </p:nvSpPr>
        <p:spPr>
          <a:xfrm>
            <a:off x="5933238" y="1739260"/>
            <a:ext cx="3931198" cy="1323439"/>
          </a:xfrm>
          <a:prstGeom prst="rect">
            <a:avLst/>
          </a:prstGeom>
          <a:solidFill>
            <a:schemeClr val="bg1"/>
          </a:solidFill>
          <a:ln w="9525" cap="flat" cmpd="sng">
            <a:solidFill>
              <a:schemeClr val="tx1"/>
            </a:solidFill>
            <a:prstDash val="dash"/>
            <a:round/>
            <a:headEnd type="none" w="med" len="med"/>
            <a:tailEnd type="none" w="med" len="med"/>
          </a:ln>
        </p:spPr>
        <p:txBody>
          <a:bodyPr wrap="square" anchor="t" anchorCtr="0">
            <a:spAutoFit/>
          </a:bodyPr>
          <a:lstStyle/>
          <a:p>
            <a:pPr marL="285750" indent="-285750">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Bluetooth transmission</a:t>
            </a:r>
          </a:p>
          <a:p>
            <a:pPr marL="285750" indent="-285750">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Automatically store blood glucose data without scanning</a:t>
            </a:r>
          </a:p>
          <a:p>
            <a:pPr marL="285750" indent="-285750">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Hyperglycemia and hypoglycemia reminder</a:t>
            </a:r>
            <a:endParaRPr lang="zh-CN" altLang="en-US" sz="1600" dirty="0">
              <a:latin typeface="微软雅黑" panose="020B0503020204020204" pitchFamily="34" charset="-122"/>
              <a:ea typeface="微软雅黑" panose="020B0503020204020204" pitchFamily="34" charset="-122"/>
            </a:endParaRPr>
          </a:p>
        </p:txBody>
      </p:sp>
      <p:sp>
        <p:nvSpPr>
          <p:cNvPr id="11" name="圆角矩形 10"/>
          <p:cNvSpPr/>
          <p:nvPr/>
        </p:nvSpPr>
        <p:spPr>
          <a:xfrm>
            <a:off x="5207722" y="3229288"/>
            <a:ext cx="1981200" cy="6905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b="1" noProof="1">
                <a:latin typeface="微软雅黑" panose="020B0503020204020204" pitchFamily="34" charset="-122"/>
                <a:ea typeface="微软雅黑" panose="020B0503020204020204" pitchFamily="34" charset="-122"/>
              </a:rPr>
              <a:t>One use cycle</a:t>
            </a:r>
            <a:endParaRPr lang="zh-CN" altLang="en-US" b="1" noProof="1">
              <a:latin typeface="微软雅黑" panose="020B0503020204020204" pitchFamily="34" charset="-122"/>
              <a:ea typeface="微软雅黑" panose="020B0503020204020204" pitchFamily="34" charset="-122"/>
            </a:endParaRPr>
          </a:p>
        </p:txBody>
      </p:sp>
      <p:sp>
        <p:nvSpPr>
          <p:cNvPr id="12" name="圆角矩形 11"/>
          <p:cNvSpPr/>
          <p:nvPr/>
        </p:nvSpPr>
        <p:spPr>
          <a:xfrm>
            <a:off x="8028709" y="3229288"/>
            <a:ext cx="2757718" cy="6905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b="1" noProof="1">
                <a:latin typeface="微软雅黑" panose="020B0503020204020204" pitchFamily="34" charset="-122"/>
                <a:ea typeface="微软雅黑" panose="020B0503020204020204" pitchFamily="34" charset="-122"/>
              </a:rPr>
              <a:t>Reuse for transmitter</a:t>
            </a:r>
            <a:endParaRPr lang="zh-CN" altLang="en-US" b="1" noProof="1">
              <a:latin typeface="微软雅黑" panose="020B0503020204020204" pitchFamily="34" charset="-122"/>
              <a:ea typeface="微软雅黑" panose="020B0503020204020204" pitchFamily="34" charset="-122"/>
            </a:endParaRPr>
          </a:p>
        </p:txBody>
      </p:sp>
      <p:sp>
        <p:nvSpPr>
          <p:cNvPr id="13" name="文本框 12"/>
          <p:cNvSpPr txBox="1"/>
          <p:nvPr/>
        </p:nvSpPr>
        <p:spPr>
          <a:xfrm>
            <a:off x="4210209" y="4146169"/>
            <a:ext cx="3295564" cy="1708160"/>
          </a:xfrm>
          <a:prstGeom prst="rect">
            <a:avLst/>
          </a:prstGeom>
          <a:noFill/>
          <a:ln>
            <a:solidFill>
              <a:schemeClr val="tx1"/>
            </a:solidFill>
            <a:prstDash val="dash"/>
          </a:ln>
        </p:spPr>
        <p:txBody>
          <a:bodyPr wrap="square" anchor="ctr">
            <a:spAutoFit/>
          </a:bodyPr>
          <a:lstStyle/>
          <a:p>
            <a:pPr marL="285750" indent="-285750" fontAlgn="auto">
              <a:lnSpc>
                <a:spcPct val="150000"/>
              </a:lnSpc>
              <a:buFont typeface="Wingdings" panose="05000000000000000000" pitchFamily="2" charset="2"/>
              <a:buChar char="l"/>
            </a:pPr>
            <a:r>
              <a:rPr kumimoji="1" lang="en-US" altLang="zh-CN" sz="1400" noProof="1">
                <a:latin typeface="微软雅黑" panose="020B0503020204020204" pitchFamily="34" charset="-122"/>
                <a:ea typeface="微软雅黑" panose="020B0503020204020204" pitchFamily="34" charset="-122"/>
              </a:rPr>
              <a:t>Simple installation, user-friendly operation</a:t>
            </a:r>
          </a:p>
          <a:p>
            <a:pPr marL="285750" indent="-285750" fontAlgn="auto">
              <a:lnSpc>
                <a:spcPct val="150000"/>
              </a:lnSpc>
              <a:buFont typeface="Wingdings" panose="05000000000000000000" pitchFamily="2" charset="2"/>
              <a:buChar char="l"/>
            </a:pPr>
            <a:r>
              <a:rPr kumimoji="1" lang="en-US" altLang="zh-CN" sz="1400" noProof="1">
                <a:latin typeface="微软雅黑" panose="020B0503020204020204" pitchFamily="34" charset="-122"/>
                <a:ea typeface="微软雅黑" panose="020B0503020204020204" pitchFamily="34" charset="-122"/>
              </a:rPr>
              <a:t>Reduce the risk of cross-infection</a:t>
            </a:r>
          </a:p>
          <a:p>
            <a:pPr marL="285750" indent="-285750" fontAlgn="auto">
              <a:lnSpc>
                <a:spcPct val="150000"/>
              </a:lnSpc>
              <a:buFont typeface="Wingdings" panose="05000000000000000000" pitchFamily="2" charset="2"/>
              <a:buChar char="l"/>
            </a:pPr>
            <a:r>
              <a:rPr kumimoji="1" lang="en-US" altLang="zh-CN" sz="1400" noProof="1">
                <a:latin typeface="微软雅黑" panose="020B0503020204020204" pitchFamily="34" charset="-122"/>
                <a:ea typeface="微软雅黑" panose="020B0503020204020204" pitchFamily="34" charset="-122"/>
              </a:rPr>
              <a:t>Smaller and  more comfortable </a:t>
            </a:r>
          </a:p>
        </p:txBody>
      </p:sp>
      <p:sp>
        <p:nvSpPr>
          <p:cNvPr id="14" name="文本框 15"/>
          <p:cNvSpPr txBox="1"/>
          <p:nvPr/>
        </p:nvSpPr>
        <p:spPr>
          <a:xfrm>
            <a:off x="7708336" y="4146169"/>
            <a:ext cx="4163291" cy="1708160"/>
          </a:xfrm>
          <a:prstGeom prst="rect">
            <a:avLst/>
          </a:prstGeom>
          <a:noFill/>
          <a:ln w="9525" cap="flat" cmpd="sng">
            <a:solidFill>
              <a:schemeClr val="tx1"/>
            </a:solidFill>
            <a:prstDash val="dash"/>
            <a:round/>
            <a:headEnd type="none" w="med" len="med"/>
            <a:tailEnd type="none" w="med" len="med"/>
          </a:ln>
        </p:spPr>
        <p:txBody>
          <a:bodyPr wrap="square" anchor="t" anchorCtr="0">
            <a:spAutoFit/>
          </a:bodyPr>
          <a:lstStyle/>
          <a:p>
            <a:pPr marL="285750" indent="-285750">
              <a:lnSpc>
                <a:spcPct val="150000"/>
              </a:lnSpc>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More complicated for user operation</a:t>
            </a:r>
          </a:p>
          <a:p>
            <a:pPr marL="285750" indent="-285750">
              <a:lnSpc>
                <a:spcPct val="150000"/>
              </a:lnSpc>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More work for disinfection when wearing, installing and reusing the transmitter</a:t>
            </a:r>
          </a:p>
          <a:p>
            <a:pPr marL="285750" indent="-285750">
              <a:lnSpc>
                <a:spcPct val="150000"/>
              </a:lnSpc>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Increase the risk of nosocomial infection</a:t>
            </a:r>
          </a:p>
          <a:p>
            <a:pPr marL="285750" indent="-285750">
              <a:lnSpc>
                <a:spcPct val="150000"/>
              </a:lnSpc>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Bigger size</a:t>
            </a:r>
          </a:p>
        </p:txBody>
      </p:sp>
      <p:pic>
        <p:nvPicPr>
          <p:cNvPr id="15" name="图片 16"/>
          <p:cNvPicPr>
            <a:picLocks noChangeAspect="1"/>
          </p:cNvPicPr>
          <p:nvPr/>
        </p:nvPicPr>
        <p:blipFill>
          <a:blip r:embed="rId2"/>
          <a:stretch>
            <a:fillRect/>
          </a:stretch>
        </p:blipFill>
        <p:spPr>
          <a:xfrm>
            <a:off x="422203" y="3109943"/>
            <a:ext cx="1198562" cy="1201738"/>
          </a:xfrm>
          <a:prstGeom prst="rect">
            <a:avLst/>
          </a:prstGeom>
          <a:noFill/>
          <a:ln w="9525">
            <a:noFill/>
          </a:ln>
        </p:spPr>
      </p:pic>
      <p:sp>
        <p:nvSpPr>
          <p:cNvPr id="16" name="文本框 1"/>
          <p:cNvSpPr txBox="1"/>
          <p:nvPr/>
        </p:nvSpPr>
        <p:spPr>
          <a:xfrm>
            <a:off x="4038521" y="5882926"/>
            <a:ext cx="3638939" cy="787523"/>
          </a:xfrm>
          <a:prstGeom prst="rect">
            <a:avLst/>
          </a:prstGeom>
          <a:noFill/>
          <a:ln w="9525">
            <a:noFill/>
          </a:ln>
        </p:spPr>
        <p:txBody>
          <a:bodyPr wrap="square" anchor="t" anchorCtr="0">
            <a:spAutoFit/>
          </a:bodyPr>
          <a:lstStyle/>
          <a:p>
            <a:pPr algn="ctr">
              <a:lnSpc>
                <a:spcPct val="150000"/>
              </a:lnSpc>
            </a:pPr>
            <a:r>
              <a:rPr lang="en-US" altLang="zh-CN" sz="1600" b="1" dirty="0">
                <a:latin typeface="微软雅黑" panose="020B0503020204020204" pitchFamily="34" charset="-122"/>
                <a:ea typeface="微软雅黑" panose="020B0503020204020204" pitchFamily="34" charset="-122"/>
              </a:rPr>
              <a:t>Better experience for real-time CGM with one use cycle</a:t>
            </a:r>
            <a:endParaRPr lang="zh-CN" altLang="en-US" sz="1600" b="1" dirty="0">
              <a:latin typeface="微软雅黑" panose="020B0503020204020204" pitchFamily="34" charset="-122"/>
              <a:ea typeface="微软雅黑" panose="020B0503020204020204" pitchFamily="34" charset="-122"/>
            </a:endParaRPr>
          </a:p>
        </p:txBody>
      </p:sp>
      <p:pic>
        <p:nvPicPr>
          <p:cNvPr id="21" name="图片 2" descr="6f84910c771edcf262ffc72c8fa7c4c8"/>
          <p:cNvPicPr>
            <a:picLocks noChangeAspect="1"/>
          </p:cNvPicPr>
          <p:nvPr/>
        </p:nvPicPr>
        <p:blipFill>
          <a:blip r:embed="rId3">
            <a:clrChange>
              <a:clrFrom>
                <a:srgbClr val="FFFFFF"/>
              </a:clrFrom>
              <a:clrTo>
                <a:srgbClr val="FFFFFF">
                  <a:alpha val="0"/>
                </a:srgbClr>
              </a:clrTo>
            </a:clrChange>
          </a:blip>
          <a:stretch>
            <a:fillRect/>
          </a:stretch>
        </p:blipFill>
        <p:spPr>
          <a:xfrm>
            <a:off x="2181540" y="3873755"/>
            <a:ext cx="2252988" cy="2252988"/>
          </a:xfrm>
          <a:prstGeom prst="rect">
            <a:avLst/>
          </a:prstGeom>
          <a:noFill/>
          <a:ln w="9525">
            <a:noFill/>
          </a:ln>
        </p:spPr>
      </p:pic>
      <p:grpSp>
        <p:nvGrpSpPr>
          <p:cNvPr id="22" name="组合 17"/>
          <p:cNvGrpSpPr>
            <a:grpSpLocks noChangeAspect="1"/>
          </p:cNvGrpSpPr>
          <p:nvPr/>
        </p:nvGrpSpPr>
        <p:grpSpPr>
          <a:xfrm>
            <a:off x="10650635" y="5597066"/>
            <a:ext cx="1220992" cy="1220881"/>
            <a:chOff x="238824" y="1875593"/>
            <a:chExt cx="2199577" cy="2174586"/>
          </a:xfrm>
        </p:grpSpPr>
        <p:pic>
          <p:nvPicPr>
            <p:cNvPr id="23" name="图片 18"/>
            <p:cNvPicPr>
              <a:picLocks noChangeAspect="1"/>
            </p:cNvPicPr>
            <p:nvPr/>
          </p:nvPicPr>
          <p:blipFill>
            <a:blip r:embed="rId4"/>
            <a:stretch>
              <a:fillRect/>
            </a:stretch>
          </p:blipFill>
          <p:spPr>
            <a:xfrm>
              <a:off x="386080" y="1875593"/>
              <a:ext cx="2052320" cy="1728566"/>
            </a:xfrm>
            <a:prstGeom prst="rect">
              <a:avLst/>
            </a:prstGeom>
            <a:noFill/>
            <a:ln w="9525">
              <a:noFill/>
            </a:ln>
          </p:spPr>
        </p:pic>
        <p:sp>
          <p:nvSpPr>
            <p:cNvPr id="24" name="文本框 19"/>
            <p:cNvSpPr txBox="1"/>
            <p:nvPr/>
          </p:nvSpPr>
          <p:spPr>
            <a:xfrm>
              <a:off x="238824" y="3556799"/>
              <a:ext cx="2199577" cy="493380"/>
            </a:xfrm>
            <a:prstGeom prst="rect">
              <a:avLst/>
            </a:prstGeom>
            <a:noFill/>
            <a:ln w="9525">
              <a:noFill/>
            </a:ln>
          </p:spPr>
          <p:txBody>
            <a:bodyPr wrap="square" anchor="t" anchorCtr="0">
              <a:spAutoFit/>
            </a:bodyPr>
            <a:lstStyle/>
            <a:p>
              <a:pPr algn="ctr"/>
              <a:r>
                <a:rPr lang="en-US" altLang="zh-CN" sz="1200" dirty="0" err="1">
                  <a:latin typeface="微软雅黑" panose="020B0503020204020204" pitchFamily="34" charset="-122"/>
                  <a:ea typeface="微软雅黑" panose="020B0503020204020204" pitchFamily="34" charset="-122"/>
                </a:rPr>
                <a:t>Dexcom</a:t>
              </a:r>
              <a:r>
                <a:rPr lang="en-US" altLang="zh-CN" sz="1200" dirty="0">
                  <a:latin typeface="微软雅黑" panose="020B0503020204020204" pitchFamily="34" charset="-122"/>
                  <a:ea typeface="微软雅黑" panose="020B0503020204020204" pitchFamily="34" charset="-122"/>
                </a:rPr>
                <a:t> G6</a:t>
              </a:r>
              <a:endParaRPr lang="zh-CN" altLang="en-US" sz="1200" dirty="0">
                <a:latin typeface="微软雅黑" panose="020B0503020204020204" pitchFamily="34" charset="-122"/>
                <a:ea typeface="微软雅黑" panose="020B0503020204020204" pitchFamily="34" charset="-122"/>
              </a:endParaRPr>
            </a:p>
          </p:txBody>
        </p:sp>
      </p:grpSp>
      <p:sp>
        <p:nvSpPr>
          <p:cNvPr id="2" name="矩形 1"/>
          <p:cNvSpPr/>
          <p:nvPr/>
        </p:nvSpPr>
        <p:spPr>
          <a:xfrm>
            <a:off x="1408345" y="3342566"/>
            <a:ext cx="2252989" cy="276999"/>
          </a:xfrm>
          <a:prstGeom prst="rect">
            <a:avLst/>
          </a:prstGeom>
        </p:spPr>
        <p:txBody>
          <a:bodyPr wrap="none">
            <a:spAutoFit/>
          </a:bodyPr>
          <a:lstStyle/>
          <a:p>
            <a:pPr algn="ctr"/>
            <a:r>
              <a:rPr lang="en-US" altLang="zh-CN" sz="1200" dirty="0">
                <a:latin typeface="微软雅黑" panose="020B0503020204020204" pitchFamily="34" charset="-122"/>
                <a:ea typeface="微软雅黑" panose="020B0503020204020204" pitchFamily="34" charset="-122"/>
              </a:rPr>
              <a:t>Abbott Freestyle </a:t>
            </a:r>
            <a:r>
              <a:rPr lang="en-US" altLang="zh-CN" sz="1200" dirty="0" err="1">
                <a:latin typeface="微软雅黑" panose="020B0503020204020204" pitchFamily="34" charset="-122"/>
                <a:ea typeface="微软雅黑" panose="020B0503020204020204" pitchFamily="34" charset="-122"/>
              </a:rPr>
              <a:t>Libre</a:t>
            </a:r>
            <a:r>
              <a:rPr lang="en-US" altLang="zh-CN" sz="1200" dirty="0">
                <a:latin typeface="微软雅黑" panose="020B0503020204020204" pitchFamily="34" charset="-122"/>
                <a:ea typeface="微软雅黑" panose="020B0503020204020204" pitchFamily="34" charset="-122"/>
              </a:rPr>
              <a:t> 1 &amp; 2</a:t>
            </a:r>
            <a:endParaRPr lang="zh-CN" altLang="en-US" sz="1200" dirty="0">
              <a:latin typeface="微软雅黑" panose="020B0503020204020204" pitchFamily="34" charset="-122"/>
              <a:ea typeface="微软雅黑" panose="020B0503020204020204" pitchFamily="34" charset="-122"/>
            </a:endParaRPr>
          </a:p>
        </p:txBody>
      </p:sp>
      <p:sp>
        <p:nvSpPr>
          <p:cNvPr id="17" name="TextBox 16">
            <a:extLst>
              <a:ext uri="{FF2B5EF4-FFF2-40B4-BE49-F238E27FC236}">
                <a16:creationId xmlns:a16="http://schemas.microsoft.com/office/drawing/2014/main" id="{E51C16B1-6D63-B5F8-0F03-8B3E990A0A15}"/>
              </a:ext>
            </a:extLst>
          </p:cNvPr>
          <p:cNvSpPr txBox="1"/>
          <p:nvPr/>
        </p:nvSpPr>
        <p:spPr>
          <a:xfrm>
            <a:off x="542936" y="6448615"/>
            <a:ext cx="3680145" cy="369332"/>
          </a:xfrm>
          <a:prstGeom prst="rect">
            <a:avLst/>
          </a:prstGeom>
          <a:noFill/>
        </p:spPr>
        <p:txBody>
          <a:bodyPr wrap="square">
            <a:spAutoFit/>
          </a:bodyPr>
          <a:lstStyle/>
          <a:p>
            <a:r>
              <a:rPr lang="en-US" altLang="zh-CN" b="1" noProof="1">
                <a:latin typeface="微软雅黑" panose="020B0503020204020204" pitchFamily="34" charset="-122"/>
                <a:ea typeface="微软雅黑" panose="020B0503020204020204" pitchFamily="34" charset="-122"/>
              </a:rPr>
              <a:t>F</a:t>
            </a:r>
            <a:r>
              <a:rPr lang="en-US" altLang="zh-CN" b="1" strike="noStrike" noProof="1">
                <a:latin typeface="微软雅黑" panose="020B0503020204020204" pitchFamily="34" charset="-122"/>
                <a:ea typeface="微软雅黑" panose="020B0503020204020204" pitchFamily="34" charset="-122"/>
              </a:rPr>
              <a:t>GM: </a:t>
            </a:r>
            <a:r>
              <a:rPr lang="en-US" altLang="zh-CN" sz="1600" strike="noStrike" noProof="1">
                <a:latin typeface="微软雅黑" panose="020B0503020204020204" pitchFamily="34" charset="-122"/>
                <a:ea typeface="微软雅黑" panose="020B0503020204020204" pitchFamily="34" charset="-122"/>
              </a:rPr>
              <a:t>Flash Glucose Monitoring</a:t>
            </a:r>
            <a:endParaRPr lang="en-GB" dirty="0"/>
          </a:p>
        </p:txBody>
      </p:sp>
      <p:pic>
        <p:nvPicPr>
          <p:cNvPr id="3" name="Picture 2">
            <a:extLst>
              <a:ext uri="{FF2B5EF4-FFF2-40B4-BE49-F238E27FC236}">
                <a16:creationId xmlns:a16="http://schemas.microsoft.com/office/drawing/2014/main" id="{04CC7B60-3027-21F7-BF3B-EBD5BC372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2763" y="0"/>
            <a:ext cx="1329927" cy="1329927"/>
          </a:xfrm>
          <a:prstGeom prst="rect">
            <a:avLst/>
          </a:prstGeom>
        </p:spPr>
      </p:pic>
      <p:pic>
        <p:nvPicPr>
          <p:cNvPr id="18" name="Picture 17">
            <a:extLst>
              <a:ext uri="{FF2B5EF4-FFF2-40B4-BE49-F238E27FC236}">
                <a16:creationId xmlns:a16="http://schemas.microsoft.com/office/drawing/2014/main" id="{8299C635-BBE5-983E-E1F7-A1A96BE16D3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0608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764309" y="161926"/>
            <a:ext cx="9100127" cy="5677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r>
              <a:rPr lang="en-US" altLang="zh-CN" dirty="0">
                <a:solidFill>
                  <a:schemeClr val="tx1">
                    <a:lumMod val="85000"/>
                    <a:lumOff val="15000"/>
                  </a:schemeClr>
                </a:solidFill>
              </a:rPr>
              <a:t>Technologies difference</a:t>
            </a:r>
            <a:endParaRPr lang="zh-CN" altLang="en-US" dirty="0">
              <a:solidFill>
                <a:schemeClr val="tx1">
                  <a:lumMod val="85000"/>
                  <a:lumOff val="15000"/>
                </a:schemeClr>
              </a:solidFill>
            </a:endParaRPr>
          </a:p>
        </p:txBody>
      </p:sp>
      <p:pic>
        <p:nvPicPr>
          <p:cNvPr id="5" name="图片 4"/>
          <p:cNvPicPr>
            <a:picLocks noChangeAspect="1"/>
          </p:cNvPicPr>
          <p:nvPr>
            <p:custDataLst>
              <p:tags r:id="rId1"/>
            </p:custDataLst>
          </p:nvPr>
        </p:nvPicPr>
        <p:blipFill>
          <a:blip r:embed="rId3"/>
          <a:srcRect l="12990" t="18049" r="13214" b="10315"/>
          <a:stretch>
            <a:fillRect/>
          </a:stretch>
        </p:blipFill>
        <p:spPr>
          <a:xfrm>
            <a:off x="943610" y="1321435"/>
            <a:ext cx="10304145" cy="5005070"/>
          </a:xfrm>
          <a:prstGeom prst="rect">
            <a:avLst/>
          </a:prstGeom>
        </p:spPr>
      </p:pic>
      <p:sp>
        <p:nvSpPr>
          <p:cNvPr id="4" name="文本框 3"/>
          <p:cNvSpPr txBox="1"/>
          <p:nvPr/>
        </p:nvSpPr>
        <p:spPr>
          <a:xfrm>
            <a:off x="764540" y="729615"/>
            <a:ext cx="10930255" cy="368300"/>
          </a:xfrm>
          <a:prstGeom prst="rect">
            <a:avLst/>
          </a:prstGeom>
          <a:noFill/>
        </p:spPr>
        <p:txBody>
          <a:bodyPr wrap="square" rtlCol="0" anchor="t">
            <a:spAutoFit/>
          </a:bodyPr>
          <a:lstStyle/>
          <a:p>
            <a:r>
              <a:rPr lang="zh-CN" altLang="en-US">
                <a:latin typeface="Arial Regular" panose="020B0604020202090204" charset="0"/>
                <a:cs typeface="Arial Regular" panose="020B0604020202090204" charset="0"/>
              </a:rPr>
              <a:t>CGM can display blood glucose information </a:t>
            </a:r>
            <a:r>
              <a:rPr lang="zh-CN" altLang="en-US">
                <a:solidFill>
                  <a:srgbClr val="C00000"/>
                </a:solidFill>
                <a:latin typeface="Arial Black" panose="020B0A04020102020204" pitchFamily="34" charset="0"/>
                <a:cs typeface="Arial Black" panose="020B0A04020102020204" pitchFamily="34" charset="0"/>
              </a:rPr>
              <a:t>more clearly</a:t>
            </a:r>
            <a:r>
              <a:rPr lang="zh-CN" altLang="en-US">
                <a:latin typeface="Arial Regular" panose="020B0604020202090204" charset="0"/>
                <a:cs typeface="Arial Regular" panose="020B0604020202090204" charset="0"/>
              </a:rPr>
              <a:t> and </a:t>
            </a:r>
            <a:r>
              <a:rPr lang="zh-CN" altLang="en-US">
                <a:solidFill>
                  <a:srgbClr val="C00000"/>
                </a:solidFill>
                <a:latin typeface="Arial Black" panose="020B0A04020102020204" pitchFamily="34" charset="0"/>
                <a:cs typeface="Arial Black" panose="020B0A04020102020204" pitchFamily="34" charset="0"/>
              </a:rPr>
              <a:t>completely</a:t>
            </a:r>
            <a:r>
              <a:rPr lang="zh-CN" altLang="en-US">
                <a:latin typeface="Arial Regular" panose="020B0604020202090204" charset="0"/>
                <a:cs typeface="Arial Regular" panose="020B0604020202090204" charset="0"/>
              </a:rPr>
              <a:t> than BGM and HbA1c</a:t>
            </a:r>
          </a:p>
        </p:txBody>
      </p:sp>
      <p:pic>
        <p:nvPicPr>
          <p:cNvPr id="2" name="Picture 1">
            <a:extLst>
              <a:ext uri="{FF2B5EF4-FFF2-40B4-BE49-F238E27FC236}">
                <a16:creationId xmlns:a16="http://schemas.microsoft.com/office/drawing/2014/main" id="{B685C6F8-D700-4B01-D901-C6144EF24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3" name="Picture 2">
            <a:extLst>
              <a:ext uri="{FF2B5EF4-FFF2-40B4-BE49-F238E27FC236}">
                <a16:creationId xmlns:a16="http://schemas.microsoft.com/office/drawing/2014/main" id="{0C5BF775-7C2E-CA39-1985-A1E20A3E3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6" name="Picture 5">
            <a:extLst>
              <a:ext uri="{FF2B5EF4-FFF2-40B4-BE49-F238E27FC236}">
                <a16:creationId xmlns:a16="http://schemas.microsoft.com/office/drawing/2014/main" id="{9AFB35A9-EC73-DF78-4AC2-E22FB194613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1162"/>
          <p:cNvSpPr/>
          <p:nvPr/>
        </p:nvSpPr>
        <p:spPr>
          <a:xfrm>
            <a:off x="664260" y="2818434"/>
            <a:ext cx="2723514" cy="1527810"/>
          </a:xfrm>
          <a:prstGeom prst="rect">
            <a:avLst/>
          </a:prstGeom>
        </p:spPr>
        <p:txBody>
          <a:bodyPr vert="horz" wrap="square" lIns="0" tIns="0" rIns="0" bIns="0"/>
          <a:lstStyle/>
          <a:p>
            <a:pPr algn="l" rtl="0" eaLnBrk="0">
              <a:lnSpc>
                <a:spcPct val="99000"/>
              </a:lnSpc>
            </a:pPr>
            <a:r>
              <a:rPr lang="zh-CN" sz="100" dirty="0">
                <a:solidFill>
                  <a:srgbClr val="C00000"/>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sym typeface="+mn-ea"/>
              </a:rPr>
              <a:t>The AGP report accurately and intuitively reflects </a:t>
            </a:r>
            <a:r>
              <a:rPr lang="zh-CN" altLang="en-US" dirty="0">
                <a:solidFill>
                  <a:srgbClr val="C00000"/>
                </a:solidFill>
                <a:latin typeface="微软雅黑" panose="020B0503020204020204" pitchFamily="34" charset="-122"/>
                <a:ea typeface="微软雅黑" panose="020B0503020204020204" pitchFamily="34" charset="-122"/>
                <a:sym typeface="+mn-ea"/>
              </a:rPr>
              <a:t>the fluctuations, stability, high blood glucose, and low blood glucose levels </a:t>
            </a:r>
            <a:r>
              <a:rPr lang="zh-CN" altLang="en-US" dirty="0">
                <a:latin typeface="微软雅黑" panose="020B0503020204020204" pitchFamily="34" charset="-122"/>
                <a:ea typeface="微软雅黑" panose="020B0503020204020204" pitchFamily="34" charset="-122"/>
                <a:sym typeface="+mn-ea"/>
              </a:rPr>
              <a:t>at different time periods.</a:t>
            </a:r>
            <a:endParaRPr lang="zh-CN" altLang="en-US" dirty="0">
              <a:latin typeface="微软雅黑" panose="020B0503020204020204" pitchFamily="34" charset="-122"/>
              <a:ea typeface="微软雅黑" panose="020B0503020204020204" pitchFamily="34" charset="-122"/>
            </a:endParaRPr>
          </a:p>
          <a:p>
            <a:pPr marL="15240" algn="l" rtl="0" eaLnBrk="0">
              <a:lnSpc>
                <a:spcPct val="97000"/>
              </a:lnSpc>
            </a:pPr>
            <a:endParaRPr lang="zh-CN" altLang="en-US" sz="1800" dirty="0">
              <a:solidFill>
                <a:srgbClr val="C00000"/>
              </a:solidFill>
              <a:latin typeface="微软雅黑" panose="020B0503020204020204" pitchFamily="34" charset="-122"/>
              <a:ea typeface="微软雅黑" panose="020B0503020204020204" pitchFamily="34" charset="-122"/>
            </a:endParaRPr>
          </a:p>
        </p:txBody>
      </p:sp>
      <p:graphicFrame>
        <p:nvGraphicFramePr>
          <p:cNvPr id="92" name="table 1166"/>
          <p:cNvGraphicFramePr>
            <a:graphicFrameLocks noGrp="1"/>
          </p:cNvGraphicFramePr>
          <p:nvPr>
            <p:custDataLst>
              <p:tags r:id="rId1"/>
            </p:custDataLst>
          </p:nvPr>
        </p:nvGraphicFramePr>
        <p:xfrm>
          <a:off x="9244330" y="3471797"/>
          <a:ext cx="2439671" cy="389889"/>
        </p:xfrm>
        <a:graphic>
          <a:graphicData uri="http://schemas.openxmlformats.org/drawingml/2006/table">
            <a:tbl>
              <a:tblPr/>
              <a:tblGrid>
                <a:gridCol w="2439671">
                  <a:extLst>
                    <a:ext uri="{9D8B030D-6E8A-4147-A177-3AD203B41FA5}">
                      <a16:colId xmlns:a16="http://schemas.microsoft.com/office/drawing/2014/main" val="20000"/>
                    </a:ext>
                  </a:extLst>
                </a:gridCol>
              </a:tblGrid>
              <a:tr h="389889">
                <a:tc>
                  <a:txBody>
                    <a:bodyPr/>
                    <a:lstStyle/>
                    <a:p>
                      <a:pPr marL="490855" indent="-278130" algn="l" rtl="0" eaLnBrk="0">
                        <a:lnSpc>
                          <a:spcPct val="100000"/>
                        </a:lnSpc>
                        <a:spcBef>
                          <a:spcPts val="5"/>
                        </a:spcBef>
                      </a:pPr>
                      <a:r>
                        <a:rPr lang="zh-CN" altLang="en-US" sz="1400" dirty="0">
                          <a:latin typeface="微软雅黑" panose="020B0503020204020204" pitchFamily="34" charset="-122"/>
                          <a:ea typeface="微软雅黑" panose="020B0503020204020204" pitchFamily="34" charset="-122"/>
                          <a:sym typeface="+mn-ea"/>
                        </a:rPr>
                        <a:t>Dynamic Glucose Curve</a:t>
                      </a:r>
                      <a:endParaRPr lang="en-US" altLang="en-US" sz="1400" dirty="0">
                        <a:latin typeface="微软雅黑" panose="020B0503020204020204" pitchFamily="34" charset="-122"/>
                        <a:ea typeface="微软雅黑" panose="020B0503020204020204" pitchFamily="34" charset="-122"/>
                      </a:endParaRPr>
                    </a:p>
                  </a:txBody>
                  <a:tcPr marL="0" marR="0" marT="0" marB="0" anchor="ctr">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93" name="table 1168"/>
          <p:cNvGraphicFramePr>
            <a:graphicFrameLocks noGrp="1"/>
          </p:cNvGraphicFramePr>
          <p:nvPr>
            <p:custDataLst>
              <p:tags r:id="rId2"/>
            </p:custDataLst>
          </p:nvPr>
        </p:nvGraphicFramePr>
        <p:xfrm>
          <a:off x="9244330" y="5460743"/>
          <a:ext cx="2439671" cy="382272"/>
        </p:xfrm>
        <a:graphic>
          <a:graphicData uri="http://schemas.openxmlformats.org/drawingml/2006/table">
            <a:tbl>
              <a:tblPr/>
              <a:tblGrid>
                <a:gridCol w="2439671">
                  <a:extLst>
                    <a:ext uri="{9D8B030D-6E8A-4147-A177-3AD203B41FA5}">
                      <a16:colId xmlns:a16="http://schemas.microsoft.com/office/drawing/2014/main" val="20000"/>
                    </a:ext>
                  </a:extLst>
                </a:gridCol>
              </a:tblGrid>
              <a:tr h="382272">
                <a:tc>
                  <a:txBody>
                    <a:bodyPr/>
                    <a:lstStyle/>
                    <a:p>
                      <a:pPr marL="145415" algn="l" rtl="0" eaLnBrk="0">
                        <a:lnSpc>
                          <a:spcPct val="97000"/>
                        </a:lnSpc>
                        <a:spcBef>
                          <a:spcPts val="5"/>
                        </a:spcBef>
                      </a:pPr>
                      <a:r>
                        <a:rPr lang="zh-CN" altLang="en-US" sz="1400" dirty="0">
                          <a:latin typeface="微软雅黑" panose="020B0503020204020204" pitchFamily="34" charset="-122"/>
                          <a:ea typeface="微软雅黑" panose="020B0503020204020204" pitchFamily="34" charset="-122"/>
                          <a:sym typeface="+mn-ea"/>
                        </a:rPr>
                        <a:t>Continuous Glucose Curve</a:t>
                      </a:r>
                      <a:endParaRPr lang="en-US" altLang="en-US" sz="1400" dirty="0">
                        <a:latin typeface="微软雅黑" panose="020B0503020204020204" pitchFamily="34" charset="-122"/>
                        <a:ea typeface="微软雅黑" panose="020B0503020204020204" pitchFamily="34" charset="-122"/>
                      </a:endParaRPr>
                    </a:p>
                  </a:txBody>
                  <a:tcPr marL="0" marR="0" marT="0" marB="0" anchor="ctr">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94" name="table 1170"/>
          <p:cNvGraphicFramePr>
            <a:graphicFrameLocks noGrp="1"/>
          </p:cNvGraphicFramePr>
          <p:nvPr>
            <p:custDataLst>
              <p:tags r:id="rId3"/>
            </p:custDataLst>
          </p:nvPr>
        </p:nvGraphicFramePr>
        <p:xfrm>
          <a:off x="9244331" y="1629281"/>
          <a:ext cx="2439670" cy="389889"/>
        </p:xfrm>
        <a:graphic>
          <a:graphicData uri="http://schemas.openxmlformats.org/drawingml/2006/table">
            <a:tbl>
              <a:tblPr/>
              <a:tblGrid>
                <a:gridCol w="2439670">
                  <a:extLst>
                    <a:ext uri="{9D8B030D-6E8A-4147-A177-3AD203B41FA5}">
                      <a16:colId xmlns:a16="http://schemas.microsoft.com/office/drawing/2014/main" val="20000"/>
                    </a:ext>
                  </a:extLst>
                </a:gridCol>
              </a:tblGrid>
              <a:tr h="389889">
                <a:tc>
                  <a:txBody>
                    <a:bodyPr/>
                    <a:lstStyle/>
                    <a:p>
                      <a:pPr marL="188595" marR="0" indent="0" algn="l" defTabSz="914400" rtl="0" eaLnBrk="0" fontAlgn="auto" latinLnBrk="0" hangingPunct="1">
                        <a:lnSpc>
                          <a:spcPct val="98000"/>
                        </a:lnSpc>
                        <a:spcBef>
                          <a:spcPts val="5"/>
                        </a:spcBef>
                        <a:spcAft>
                          <a:spcPts val="0"/>
                        </a:spcAft>
                        <a:buClrTx/>
                        <a:buSzTx/>
                        <a:buFontTx/>
                        <a:buNone/>
                        <a:tabLst/>
                        <a:defRPr/>
                      </a:pPr>
                      <a:r>
                        <a:rPr lang="en-US" altLang="zh-CN" sz="1400" dirty="0">
                          <a:latin typeface="微软雅黑" panose="020B0503020204020204" pitchFamily="34" charset="-122"/>
                          <a:ea typeface="微软雅黑" panose="020B0503020204020204" pitchFamily="34" charset="-122"/>
                          <a:sym typeface="+mn-ea"/>
                        </a:rPr>
                        <a:t>indicators and objectives</a:t>
                      </a:r>
                      <a:endParaRPr lang="en-US" altLang="zh-CN" sz="1400" dirty="0">
                        <a:latin typeface="微软雅黑" panose="020B0503020204020204" pitchFamily="34" charset="-122"/>
                        <a:ea typeface="微软雅黑" panose="020B0503020204020204" pitchFamily="34" charset="-122"/>
                      </a:endParaRPr>
                    </a:p>
                  </a:txBody>
                  <a:tcPr marL="0" marR="0" marT="0" marB="0" anchor="ctr">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5" name="path"/>
          <p:cNvSpPr/>
          <p:nvPr/>
        </p:nvSpPr>
        <p:spPr>
          <a:xfrm>
            <a:off x="362973" y="4664463"/>
            <a:ext cx="443735" cy="443723"/>
          </a:xfrm>
          <a:custGeom>
            <a:avLst/>
            <a:gdLst/>
            <a:ahLst/>
            <a:cxnLst/>
            <a:rect l="0" t="0" r="0" b="0"/>
            <a:pathLst>
              <a:path w="698" h="698">
                <a:moveTo>
                  <a:pt x="692" y="691"/>
                </a:moveTo>
                <a:lnTo>
                  <a:pt x="6" y="6"/>
                </a:lnTo>
              </a:path>
            </a:pathLst>
          </a:custGeom>
          <a:noFill/>
          <a:ln w="12192" cap="flat">
            <a:solidFill>
              <a:srgbClr val="C00000">
                <a:alpha val="100000"/>
              </a:srgbClr>
            </a:solidFill>
            <a:prstDash val="dash"/>
            <a:miter lim="1000000"/>
          </a:ln>
        </p:spPr>
        <p:txBody>
          <a:bodyPr rtlCol="0"/>
          <a:lstStyle/>
          <a:p>
            <a:pPr algn="ctr"/>
            <a:endParaRPr lang="zh-CN" altLang="en-US"/>
          </a:p>
        </p:txBody>
      </p:sp>
      <p:sp>
        <p:nvSpPr>
          <p:cNvPr id="96" name="path"/>
          <p:cNvSpPr/>
          <p:nvPr/>
        </p:nvSpPr>
        <p:spPr>
          <a:xfrm>
            <a:off x="3160275" y="2488953"/>
            <a:ext cx="443723" cy="443723"/>
          </a:xfrm>
          <a:custGeom>
            <a:avLst/>
            <a:gdLst/>
            <a:ahLst/>
            <a:cxnLst/>
            <a:rect l="0" t="0" r="0" b="0"/>
            <a:pathLst>
              <a:path w="698" h="698">
                <a:moveTo>
                  <a:pt x="6" y="6"/>
                </a:moveTo>
                <a:lnTo>
                  <a:pt x="691" y="691"/>
                </a:lnTo>
              </a:path>
            </a:pathLst>
          </a:custGeom>
          <a:noFill/>
          <a:ln w="12192" cap="flat">
            <a:solidFill>
              <a:srgbClr val="C00000">
                <a:alpha val="100000"/>
              </a:srgbClr>
            </a:solidFill>
            <a:prstDash val="dash"/>
            <a:miter lim="1000000"/>
          </a:ln>
        </p:spPr>
        <p:txBody>
          <a:bodyPr rtlCol="0"/>
          <a:lstStyle/>
          <a:p>
            <a:pPr algn="ctr"/>
            <a:endParaRPr lang="zh-CN" altLang="en-US"/>
          </a:p>
        </p:txBody>
      </p:sp>
      <p:grpSp>
        <p:nvGrpSpPr>
          <p:cNvPr id="97" name="group 146"/>
          <p:cNvGrpSpPr/>
          <p:nvPr/>
        </p:nvGrpSpPr>
        <p:grpSpPr>
          <a:xfrm rot="21600000">
            <a:off x="8282940" y="3554229"/>
            <a:ext cx="693158" cy="225029"/>
            <a:chOff x="0" y="0"/>
            <a:chExt cx="693158" cy="225029"/>
          </a:xfrm>
        </p:grpSpPr>
        <p:sp>
          <p:nvSpPr>
            <p:cNvPr id="98" name="path"/>
            <p:cNvSpPr/>
            <p:nvPr/>
          </p:nvSpPr>
          <p:spPr>
            <a:xfrm>
              <a:off x="6095" y="4310"/>
              <a:ext cx="682752" cy="216407"/>
            </a:xfrm>
            <a:custGeom>
              <a:avLst/>
              <a:gdLst/>
              <a:ahLst/>
              <a:cxnLst/>
              <a:rect l="0" t="0" r="0" b="0"/>
              <a:pathLst>
                <a:path w="1075" h="340">
                  <a:moveTo>
                    <a:pt x="0" y="85"/>
                  </a:moveTo>
                  <a:lnTo>
                    <a:pt x="904" y="85"/>
                  </a:lnTo>
                  <a:lnTo>
                    <a:pt x="904" y="0"/>
                  </a:lnTo>
                  <a:lnTo>
                    <a:pt x="1075" y="170"/>
                  </a:lnTo>
                  <a:lnTo>
                    <a:pt x="904" y="340"/>
                  </a:lnTo>
                  <a:lnTo>
                    <a:pt x="904" y="255"/>
                  </a:lnTo>
                  <a:lnTo>
                    <a:pt x="0" y="255"/>
                  </a:lnTo>
                  <a:lnTo>
                    <a:pt x="0" y="85"/>
                  </a:lnTo>
                  <a:close/>
                </a:path>
              </a:pathLst>
            </a:custGeom>
            <a:solidFill>
              <a:srgbClr val="C00000">
                <a:alpha val="100000"/>
              </a:srgbClr>
            </a:solidFill>
            <a:ln cap="flat">
              <a:noFill/>
              <a:prstDash val="solid"/>
              <a:miter lim="0"/>
            </a:ln>
          </p:spPr>
          <p:txBody>
            <a:bodyPr rtlCol="0"/>
            <a:lstStyle/>
            <a:p>
              <a:pPr algn="ctr"/>
              <a:endParaRPr lang="zh-CN" altLang="en-US"/>
            </a:p>
          </p:txBody>
        </p:sp>
        <p:sp>
          <p:nvSpPr>
            <p:cNvPr id="99" name="path"/>
            <p:cNvSpPr/>
            <p:nvPr/>
          </p:nvSpPr>
          <p:spPr>
            <a:xfrm>
              <a:off x="0" y="0"/>
              <a:ext cx="693158" cy="225029"/>
            </a:xfrm>
            <a:custGeom>
              <a:avLst/>
              <a:gdLst/>
              <a:ahLst/>
              <a:cxnLst/>
              <a:rect l="0" t="0" r="0" b="0"/>
              <a:pathLst>
                <a:path w="1091" h="354">
                  <a:moveTo>
                    <a:pt x="9" y="91"/>
                  </a:moveTo>
                  <a:lnTo>
                    <a:pt x="914" y="91"/>
                  </a:lnTo>
                  <a:lnTo>
                    <a:pt x="914" y="6"/>
                  </a:lnTo>
                  <a:lnTo>
                    <a:pt x="1084" y="177"/>
                  </a:lnTo>
                  <a:lnTo>
                    <a:pt x="914" y="347"/>
                  </a:lnTo>
                  <a:lnTo>
                    <a:pt x="914" y="262"/>
                  </a:lnTo>
                  <a:lnTo>
                    <a:pt x="9" y="262"/>
                  </a:lnTo>
                  <a:lnTo>
                    <a:pt x="9" y="91"/>
                  </a:lnTo>
                  <a:close/>
                </a:path>
              </a:pathLst>
            </a:custGeom>
            <a:noFill/>
            <a:ln w="12192" cap="flat">
              <a:solidFill>
                <a:srgbClr val="C00000">
                  <a:alpha val="100000"/>
                </a:srgbClr>
              </a:solidFill>
              <a:prstDash val="solid"/>
              <a:miter lim="1000000"/>
            </a:ln>
          </p:spPr>
          <p:txBody>
            <a:bodyPr rtlCol="0"/>
            <a:lstStyle/>
            <a:p>
              <a:pPr algn="ctr"/>
              <a:endParaRPr lang="zh-CN" altLang="en-US"/>
            </a:p>
          </p:txBody>
        </p:sp>
      </p:grpSp>
      <p:grpSp>
        <p:nvGrpSpPr>
          <p:cNvPr id="100" name="group 148"/>
          <p:cNvGrpSpPr/>
          <p:nvPr/>
        </p:nvGrpSpPr>
        <p:grpSpPr>
          <a:xfrm rot="21600000">
            <a:off x="8282940" y="1711713"/>
            <a:ext cx="693158" cy="225028"/>
            <a:chOff x="0" y="0"/>
            <a:chExt cx="693158" cy="225028"/>
          </a:xfrm>
        </p:grpSpPr>
        <p:sp>
          <p:nvSpPr>
            <p:cNvPr id="101" name="path"/>
            <p:cNvSpPr/>
            <p:nvPr/>
          </p:nvSpPr>
          <p:spPr>
            <a:xfrm>
              <a:off x="6095" y="4310"/>
              <a:ext cx="682752" cy="216407"/>
            </a:xfrm>
            <a:custGeom>
              <a:avLst/>
              <a:gdLst/>
              <a:ahLst/>
              <a:cxnLst/>
              <a:rect l="0" t="0" r="0" b="0"/>
              <a:pathLst>
                <a:path w="1075" h="340">
                  <a:moveTo>
                    <a:pt x="0" y="85"/>
                  </a:moveTo>
                  <a:lnTo>
                    <a:pt x="904" y="85"/>
                  </a:lnTo>
                  <a:lnTo>
                    <a:pt x="904" y="0"/>
                  </a:lnTo>
                  <a:lnTo>
                    <a:pt x="1075" y="170"/>
                  </a:lnTo>
                  <a:lnTo>
                    <a:pt x="904" y="340"/>
                  </a:lnTo>
                  <a:lnTo>
                    <a:pt x="904" y="255"/>
                  </a:lnTo>
                  <a:lnTo>
                    <a:pt x="0" y="255"/>
                  </a:lnTo>
                  <a:lnTo>
                    <a:pt x="0" y="85"/>
                  </a:lnTo>
                  <a:close/>
                </a:path>
              </a:pathLst>
            </a:custGeom>
            <a:solidFill>
              <a:srgbClr val="C00000">
                <a:alpha val="100000"/>
              </a:srgbClr>
            </a:solidFill>
            <a:ln cap="flat">
              <a:noFill/>
              <a:prstDash val="solid"/>
              <a:miter lim="0"/>
            </a:ln>
          </p:spPr>
          <p:txBody>
            <a:bodyPr rtlCol="0"/>
            <a:lstStyle/>
            <a:p>
              <a:pPr algn="ctr"/>
              <a:endParaRPr lang="zh-CN" altLang="en-US"/>
            </a:p>
          </p:txBody>
        </p:sp>
        <p:sp>
          <p:nvSpPr>
            <p:cNvPr id="102" name="path"/>
            <p:cNvSpPr/>
            <p:nvPr/>
          </p:nvSpPr>
          <p:spPr>
            <a:xfrm>
              <a:off x="0" y="0"/>
              <a:ext cx="693158" cy="225028"/>
            </a:xfrm>
            <a:custGeom>
              <a:avLst/>
              <a:gdLst/>
              <a:ahLst/>
              <a:cxnLst/>
              <a:rect l="0" t="0" r="0" b="0"/>
              <a:pathLst>
                <a:path w="1091" h="354">
                  <a:moveTo>
                    <a:pt x="9" y="91"/>
                  </a:moveTo>
                  <a:lnTo>
                    <a:pt x="914" y="91"/>
                  </a:lnTo>
                  <a:lnTo>
                    <a:pt x="914" y="6"/>
                  </a:lnTo>
                  <a:lnTo>
                    <a:pt x="1084" y="177"/>
                  </a:lnTo>
                  <a:lnTo>
                    <a:pt x="914" y="347"/>
                  </a:lnTo>
                  <a:lnTo>
                    <a:pt x="914" y="262"/>
                  </a:lnTo>
                  <a:lnTo>
                    <a:pt x="9" y="262"/>
                  </a:lnTo>
                  <a:lnTo>
                    <a:pt x="9" y="91"/>
                  </a:lnTo>
                  <a:close/>
                </a:path>
              </a:pathLst>
            </a:custGeom>
            <a:noFill/>
            <a:ln w="12192" cap="flat">
              <a:solidFill>
                <a:srgbClr val="C00000">
                  <a:alpha val="100000"/>
                </a:srgbClr>
              </a:solidFill>
              <a:prstDash val="solid"/>
              <a:miter lim="1000000"/>
            </a:ln>
          </p:spPr>
          <p:txBody>
            <a:bodyPr rtlCol="0"/>
            <a:lstStyle/>
            <a:p>
              <a:pPr algn="ctr"/>
              <a:endParaRPr lang="zh-CN" altLang="en-US"/>
            </a:p>
          </p:txBody>
        </p:sp>
      </p:grpSp>
      <p:grpSp>
        <p:nvGrpSpPr>
          <p:cNvPr id="103" name="group 150"/>
          <p:cNvGrpSpPr/>
          <p:nvPr/>
        </p:nvGrpSpPr>
        <p:grpSpPr>
          <a:xfrm rot="21600000">
            <a:off x="8289290" y="5539366"/>
            <a:ext cx="693158" cy="225028"/>
            <a:chOff x="0" y="0"/>
            <a:chExt cx="693158" cy="225028"/>
          </a:xfrm>
        </p:grpSpPr>
        <p:sp>
          <p:nvSpPr>
            <p:cNvPr id="104" name="path"/>
            <p:cNvSpPr/>
            <p:nvPr/>
          </p:nvSpPr>
          <p:spPr>
            <a:xfrm>
              <a:off x="6095" y="4310"/>
              <a:ext cx="682752" cy="216407"/>
            </a:xfrm>
            <a:custGeom>
              <a:avLst/>
              <a:gdLst/>
              <a:ahLst/>
              <a:cxnLst/>
              <a:rect l="0" t="0" r="0" b="0"/>
              <a:pathLst>
                <a:path w="1075" h="340">
                  <a:moveTo>
                    <a:pt x="0" y="85"/>
                  </a:moveTo>
                  <a:lnTo>
                    <a:pt x="904" y="85"/>
                  </a:lnTo>
                  <a:lnTo>
                    <a:pt x="904" y="0"/>
                  </a:lnTo>
                  <a:lnTo>
                    <a:pt x="1075" y="170"/>
                  </a:lnTo>
                  <a:lnTo>
                    <a:pt x="904" y="340"/>
                  </a:lnTo>
                  <a:lnTo>
                    <a:pt x="904" y="255"/>
                  </a:lnTo>
                  <a:lnTo>
                    <a:pt x="0" y="255"/>
                  </a:lnTo>
                  <a:lnTo>
                    <a:pt x="0" y="85"/>
                  </a:lnTo>
                  <a:close/>
                </a:path>
              </a:pathLst>
            </a:custGeom>
            <a:solidFill>
              <a:srgbClr val="C00000">
                <a:alpha val="100000"/>
              </a:srgbClr>
            </a:solidFill>
            <a:ln cap="flat">
              <a:noFill/>
              <a:prstDash val="solid"/>
              <a:miter lim="0"/>
            </a:ln>
          </p:spPr>
          <p:txBody>
            <a:bodyPr rtlCol="0"/>
            <a:lstStyle/>
            <a:p>
              <a:pPr algn="ctr"/>
              <a:endParaRPr lang="zh-CN" altLang="en-US"/>
            </a:p>
          </p:txBody>
        </p:sp>
        <p:sp>
          <p:nvSpPr>
            <p:cNvPr id="105" name="path"/>
            <p:cNvSpPr/>
            <p:nvPr/>
          </p:nvSpPr>
          <p:spPr>
            <a:xfrm>
              <a:off x="0" y="0"/>
              <a:ext cx="693158" cy="225028"/>
            </a:xfrm>
            <a:custGeom>
              <a:avLst/>
              <a:gdLst/>
              <a:ahLst/>
              <a:cxnLst/>
              <a:rect l="0" t="0" r="0" b="0"/>
              <a:pathLst>
                <a:path w="1091" h="354">
                  <a:moveTo>
                    <a:pt x="9" y="91"/>
                  </a:moveTo>
                  <a:lnTo>
                    <a:pt x="914" y="91"/>
                  </a:lnTo>
                  <a:lnTo>
                    <a:pt x="914" y="6"/>
                  </a:lnTo>
                  <a:lnTo>
                    <a:pt x="1084" y="177"/>
                  </a:lnTo>
                  <a:lnTo>
                    <a:pt x="914" y="347"/>
                  </a:lnTo>
                  <a:lnTo>
                    <a:pt x="914" y="262"/>
                  </a:lnTo>
                  <a:lnTo>
                    <a:pt x="9" y="262"/>
                  </a:lnTo>
                  <a:lnTo>
                    <a:pt x="9" y="91"/>
                  </a:lnTo>
                  <a:close/>
                </a:path>
              </a:pathLst>
            </a:custGeom>
            <a:noFill/>
            <a:ln w="12192" cap="flat">
              <a:solidFill>
                <a:srgbClr val="C00000">
                  <a:alpha val="100000"/>
                </a:srgbClr>
              </a:solidFill>
              <a:prstDash val="solid"/>
              <a:miter lim="1000000"/>
            </a:ln>
          </p:spPr>
          <p:txBody>
            <a:bodyPr rtlCol="0"/>
            <a:lstStyle/>
            <a:p>
              <a:pPr algn="ctr"/>
              <a:endParaRPr lang="zh-CN" altLang="en-US"/>
            </a:p>
          </p:txBody>
        </p:sp>
      </p:grpSp>
      <p:sp>
        <p:nvSpPr>
          <p:cNvPr id="106" name="rect"/>
          <p:cNvSpPr/>
          <p:nvPr/>
        </p:nvSpPr>
        <p:spPr>
          <a:xfrm>
            <a:off x="367284" y="2487167"/>
            <a:ext cx="2797302" cy="12192"/>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107" name="rect"/>
          <p:cNvSpPr/>
          <p:nvPr/>
        </p:nvSpPr>
        <p:spPr>
          <a:xfrm>
            <a:off x="802398" y="5097779"/>
            <a:ext cx="2797289" cy="12191"/>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108" name="rect"/>
          <p:cNvSpPr/>
          <p:nvPr/>
        </p:nvSpPr>
        <p:spPr>
          <a:xfrm>
            <a:off x="3593591" y="2928366"/>
            <a:ext cx="12192" cy="2175509"/>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109" name="rect"/>
          <p:cNvSpPr/>
          <p:nvPr/>
        </p:nvSpPr>
        <p:spPr>
          <a:xfrm>
            <a:off x="361188" y="2493264"/>
            <a:ext cx="12191" cy="2175509"/>
          </a:xfrm>
          <a:prstGeom prst="rect">
            <a:avLst/>
          </a:prstGeom>
          <a:solidFill>
            <a:srgbClr val="C00000">
              <a:alpha val="100000"/>
            </a:srgbClr>
          </a:solidFill>
          <a:ln cap="flat">
            <a:noFill/>
            <a:prstDash val="solid"/>
            <a:miter lim="0"/>
          </a:ln>
        </p:spPr>
        <p:txBody>
          <a:bodyPr rtlCol="0"/>
          <a:lstStyle/>
          <a:p>
            <a:pPr algn="ctr"/>
            <a:endParaRPr lang="zh-CN" altLang="en-US"/>
          </a:p>
        </p:txBody>
      </p:sp>
      <p:pic>
        <p:nvPicPr>
          <p:cNvPr id="110" name="图片 109" descr="AGP 报告-mmol-L"/>
          <p:cNvPicPr>
            <a:picLocks noChangeAspect="1"/>
          </p:cNvPicPr>
          <p:nvPr/>
        </p:nvPicPr>
        <p:blipFill>
          <a:blip r:embed="rId5"/>
          <a:stretch>
            <a:fillRect/>
          </a:stretch>
        </p:blipFill>
        <p:spPr>
          <a:xfrm>
            <a:off x="3593465" y="692150"/>
            <a:ext cx="4596765" cy="5949315"/>
          </a:xfrm>
          <a:prstGeom prst="rect">
            <a:avLst/>
          </a:prstGeom>
        </p:spPr>
      </p:pic>
      <p:sp>
        <p:nvSpPr>
          <p:cNvPr id="111" name="标题 1"/>
          <p:cNvSpPr txBox="1">
            <a:spLocks/>
          </p:cNvSpPr>
          <p:nvPr/>
        </p:nvSpPr>
        <p:spPr>
          <a:xfrm>
            <a:off x="198252" y="133778"/>
            <a:ext cx="9537931" cy="567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pPr marL="12700" eaLnBrk="0">
              <a:lnSpc>
                <a:spcPct val="100000"/>
              </a:lnSpc>
            </a:pPr>
            <a:r>
              <a:rPr lang="en-US" altLang="zh-CN" sz="2600" kern="0" dirty="0">
                <a:solidFill>
                  <a:srgbClr val="C01920"/>
                </a:solidFill>
                <a:latin typeface="微软雅黑" panose="020B0503020204020204" charset="-122"/>
                <a:ea typeface="微软雅黑" panose="020B0503020204020204" charset="-122"/>
                <a:cs typeface="微软雅黑" panose="020B0503020204020204" charset="-122"/>
              </a:rPr>
              <a:t>AGP report visualizes the full picture of blood glucose</a:t>
            </a:r>
            <a:endParaRPr lang="en-US" altLang="en-US" sz="2600" dirty="0">
              <a:solidFill>
                <a:srgbClr val="C01920"/>
              </a:solidFill>
            </a:endParaRPr>
          </a:p>
        </p:txBody>
      </p:sp>
      <p:sp>
        <p:nvSpPr>
          <p:cNvPr id="3" name="TextBox 2">
            <a:extLst>
              <a:ext uri="{FF2B5EF4-FFF2-40B4-BE49-F238E27FC236}">
                <a16:creationId xmlns:a16="http://schemas.microsoft.com/office/drawing/2014/main" id="{02FD5565-355D-6FFD-E962-F0D9ED8109D4}"/>
              </a:ext>
            </a:extLst>
          </p:cNvPr>
          <p:cNvSpPr txBox="1"/>
          <p:nvPr/>
        </p:nvSpPr>
        <p:spPr>
          <a:xfrm>
            <a:off x="334136" y="2019170"/>
            <a:ext cx="6096000" cy="369332"/>
          </a:xfrm>
          <a:prstGeom prst="rect">
            <a:avLst/>
          </a:prstGeom>
          <a:noFill/>
        </p:spPr>
        <p:txBody>
          <a:bodyPr wrap="square">
            <a:spAutoFit/>
          </a:bodyPr>
          <a:lstStyle/>
          <a:p>
            <a:r>
              <a:rPr lang="en-US" altLang="zh-CN" sz="1800" b="1" dirty="0">
                <a:solidFill>
                  <a:srgbClr val="C00000"/>
                </a:solidFill>
                <a:latin typeface="微软雅黑" panose="020B0503020204020204" pitchFamily="34" charset="-122"/>
                <a:ea typeface="微软雅黑" panose="020B0503020204020204" pitchFamily="34" charset="-122"/>
              </a:rPr>
              <a:t>Ambulatory </a:t>
            </a:r>
            <a:r>
              <a:rPr lang="zh-CN" altLang="en-US" sz="1800" b="1" dirty="0">
                <a:solidFill>
                  <a:srgbClr val="C00000"/>
                </a:solidFill>
                <a:latin typeface="微软雅黑" panose="020B0503020204020204" pitchFamily="34" charset="-122"/>
                <a:ea typeface="微软雅黑" panose="020B0503020204020204" pitchFamily="34" charset="-122"/>
              </a:rPr>
              <a:t>Glucose Profile</a:t>
            </a:r>
            <a:endParaRPr lang="en-GB" dirty="0"/>
          </a:p>
        </p:txBody>
      </p:sp>
      <p:pic>
        <p:nvPicPr>
          <p:cNvPr id="4" name="Picture 3">
            <a:extLst>
              <a:ext uri="{FF2B5EF4-FFF2-40B4-BE49-F238E27FC236}">
                <a16:creationId xmlns:a16="http://schemas.microsoft.com/office/drawing/2014/main" id="{C05C273B-6B24-E14B-B651-003630D9C5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DFC4D541-ACFF-9EA5-C169-0B34A353FF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8525" y="5846260"/>
            <a:ext cx="1114427" cy="1011739"/>
          </a:xfrm>
          <a:prstGeom prst="rect">
            <a:avLst/>
          </a:prstGeom>
        </p:spPr>
      </p:pic>
      <p:pic>
        <p:nvPicPr>
          <p:cNvPr id="2" name="Picture 1">
            <a:extLst>
              <a:ext uri="{FF2B5EF4-FFF2-40B4-BE49-F238E27FC236}">
                <a16:creationId xmlns:a16="http://schemas.microsoft.com/office/drawing/2014/main" id="{A885267A-31F9-70B9-A39C-7C9BD4B23DDE}"/>
              </a:ext>
            </a:extLst>
          </p:cNvPr>
          <p:cNvPicPr>
            <a:picLocks noChangeAspect="1"/>
          </p:cNvPicPr>
          <p:nvPr/>
        </p:nvPicPr>
        <p:blipFill>
          <a:blip r:embed="rId8">
            <a:alphaModFix amt="50000"/>
            <a:extLst>
              <a:ext uri="{BEBA8EAE-BF5A-486C-A8C5-ECC9F3942E4B}">
                <a14:imgProps xmlns:a14="http://schemas.microsoft.com/office/drawing/2010/main">
                  <a14:imgLayer r:embed="rId9">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5543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23613" y="970824"/>
            <a:ext cx="5451473" cy="5616922"/>
          </a:xfrm>
          <a:prstGeom prst="rect">
            <a:avLst/>
          </a:prstGeom>
          <a:noFill/>
        </p:spPr>
        <p:txBody>
          <a:bodyPr wrap="square" rtlCol="0" anchor="t">
            <a:spAutoFit/>
          </a:bodyPr>
          <a:lstStyle/>
          <a:p>
            <a:r>
              <a:rPr lang="zh-CN" altLang="en-US" b="1" dirty="0">
                <a:solidFill>
                  <a:srgbClr val="FFC000"/>
                </a:solidFill>
                <a:latin typeface="微软雅黑" panose="020B0503020204020204" pitchFamily="34" charset="-122"/>
                <a:ea typeface="微软雅黑" panose="020B0503020204020204" pitchFamily="34" charset="-122"/>
                <a:sym typeface="+mn-ea"/>
              </a:rPr>
              <a:t>Time Above Range </a:t>
            </a:r>
            <a:r>
              <a:rPr lang="en-US" altLang="zh-CN" b="1" dirty="0">
                <a:solidFill>
                  <a:srgbClr val="FFC000"/>
                </a:solidFill>
                <a:latin typeface="微软雅黑" panose="020B0503020204020204" pitchFamily="34" charset="-122"/>
                <a:ea typeface="微软雅黑" panose="020B0503020204020204" pitchFamily="34" charset="-122"/>
                <a:sym typeface="+mn-ea"/>
              </a:rPr>
              <a:t>–</a:t>
            </a:r>
            <a:r>
              <a:rPr lang="zh-CN" altLang="en-US" b="1" dirty="0">
                <a:solidFill>
                  <a:srgbClr val="FFC000"/>
                </a:solidFill>
                <a:latin typeface="微软雅黑" panose="020B0503020204020204" pitchFamily="34" charset="-122"/>
                <a:ea typeface="微软雅黑" panose="020B0503020204020204" pitchFamily="34" charset="-122"/>
                <a:sym typeface="+mn-ea"/>
              </a:rPr>
              <a:t> TAR</a:t>
            </a:r>
            <a:endParaRPr lang="en-US" altLang="zh-CN" b="1" dirty="0">
              <a:solidFill>
                <a:srgbClr val="FFC000"/>
              </a:solidFill>
              <a:latin typeface="微软雅黑" panose="020B0503020204020204" pitchFamily="34" charset="-122"/>
              <a:ea typeface="微软雅黑" panose="020B0503020204020204" pitchFamily="34" charset="-122"/>
              <a:sym typeface="+mn-ea"/>
            </a:endParaRPr>
          </a:p>
          <a:p>
            <a:pPr marL="285750" indent="-285750">
              <a:spcBef>
                <a:spcPts val="60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mn-ea"/>
              </a:rPr>
              <a:t>A higher TAR value means you stayed above target range for a longer time</a:t>
            </a:r>
            <a:r>
              <a:rPr lang="en-US" altLang="zh-CN" dirty="0">
                <a:latin typeface="微软雅黑" panose="020B0503020204020204" pitchFamily="34" charset="-122"/>
                <a:ea typeface="微软雅黑" panose="020B0503020204020204" pitchFamily="34" charset="-122"/>
                <a:sym typeface="+mn-ea"/>
              </a:rPr>
              <a:t>.</a:t>
            </a:r>
          </a:p>
          <a:p>
            <a:pPr marL="285750" indent="-285750">
              <a:spcBef>
                <a:spcPts val="600"/>
              </a:spcBef>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sym typeface="+mn-ea"/>
              </a:rPr>
              <a:t>I</a:t>
            </a:r>
            <a:r>
              <a:rPr lang="zh-CN" altLang="en-US" dirty="0">
                <a:latin typeface="微软雅黑" panose="020B0503020204020204" pitchFamily="34" charset="-122"/>
                <a:ea typeface="微软雅黑" panose="020B0503020204020204" pitchFamily="34" charset="-122"/>
                <a:sym typeface="+mn-ea"/>
              </a:rPr>
              <a:t>ndicating higher risks of hyperglycemia</a:t>
            </a:r>
            <a:r>
              <a:rPr lang="en-US" altLang="zh-CN" dirty="0">
                <a:latin typeface="微软雅黑" panose="020B0503020204020204" pitchFamily="34" charset="-122"/>
                <a:ea typeface="微软雅黑" panose="020B0503020204020204" pitchFamily="34" charset="-122"/>
                <a:sym typeface="+mn-ea"/>
              </a:rPr>
              <a:t>.</a:t>
            </a:r>
            <a:endParaRPr lang="zh-CN" altLang="en-US" dirty="0">
              <a:latin typeface="微软雅黑" panose="020B0503020204020204" pitchFamily="34" charset="-122"/>
              <a:ea typeface="微软雅黑" panose="020B0503020204020204" pitchFamily="34" charset="-122"/>
              <a:sym typeface="+mn-ea"/>
            </a:endParaRPr>
          </a:p>
          <a:p>
            <a:endParaRPr lang="zh-CN" altLang="en-US" dirty="0">
              <a:latin typeface="微软雅黑" panose="020B0503020204020204" pitchFamily="34" charset="-122"/>
              <a:ea typeface="微软雅黑" panose="020B0503020204020204" pitchFamily="34" charset="-122"/>
            </a:endParaRPr>
          </a:p>
          <a:p>
            <a:r>
              <a:rPr lang="zh-CN" altLang="en-US" b="1" dirty="0">
                <a:solidFill>
                  <a:srgbClr val="00B050"/>
                </a:solidFill>
                <a:latin typeface="微软雅黑" panose="020B0503020204020204" pitchFamily="34" charset="-122"/>
                <a:ea typeface="微软雅黑" panose="020B0503020204020204" pitchFamily="34" charset="-122"/>
              </a:rPr>
              <a:t>Time In Range - TIR</a:t>
            </a:r>
            <a:r>
              <a:rPr lang="zh-CN" altLang="en-US" dirty="0">
                <a:latin typeface="微软雅黑" panose="020B0503020204020204" pitchFamily="34" charset="-122"/>
                <a:ea typeface="微软雅黑" panose="020B0503020204020204" pitchFamily="34" charset="-122"/>
              </a:rPr>
              <a:t>（</a:t>
            </a:r>
            <a:r>
              <a:rPr lang="en-US" altLang="zh-CN" b="1" dirty="0">
                <a:solidFill>
                  <a:schemeClr val="accent6">
                    <a:lumMod val="75000"/>
                  </a:schemeClr>
                </a:solidFill>
                <a:latin typeface="微软雅黑" panose="020B0503020204020204" pitchFamily="34" charset="-122"/>
                <a:ea typeface="微软雅黑" panose="020B0503020204020204" pitchFamily="34" charset="-122"/>
              </a:rPr>
              <a:t>Target over 70%</a:t>
            </a:r>
            <a:r>
              <a:rPr lang="zh-CN" altLang="en-US" dirty="0">
                <a:latin typeface="微软雅黑" panose="020B0503020204020204" pitchFamily="34" charset="-122"/>
                <a:ea typeface="微软雅黑" panose="020B0503020204020204" pitchFamily="34" charset="-122"/>
              </a:rPr>
              <a:t>）</a:t>
            </a:r>
          </a:p>
          <a:p>
            <a:pPr marL="285750" indent="-285750">
              <a:spcBef>
                <a:spcPts val="600"/>
              </a:spcBef>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T</a:t>
            </a:r>
            <a:r>
              <a:rPr lang="zh-CN" altLang="en-US" dirty="0">
                <a:latin typeface="微软雅黑" panose="020B0503020204020204" pitchFamily="34" charset="-122"/>
                <a:ea typeface="微软雅黑" panose="020B0503020204020204" pitchFamily="34" charset="-122"/>
              </a:rPr>
              <a:t>he percentage of time that you stayed within your target glucose range, typically between </a:t>
            </a:r>
            <a:r>
              <a:rPr lang="en-US" altLang="zh-CN" dirty="0">
                <a:latin typeface="微软雅黑" panose="020B0503020204020204" pitchFamily="34" charset="-122"/>
                <a:ea typeface="微软雅黑" panose="020B0503020204020204" pitchFamily="34" charset="-122"/>
              </a:rPr>
              <a:t>3.9-10mmol/L</a:t>
            </a:r>
            <a:r>
              <a:rPr lang="zh-CN" altLang="en-US"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70-180 mg/dL</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A higher TIR value means you stayed in </a:t>
            </a:r>
            <a:r>
              <a:rPr lang="en-US" altLang="zh-CN" dirty="0">
                <a:latin typeface="微软雅黑" panose="020B0503020204020204" pitchFamily="34" charset="-122"/>
                <a:ea typeface="微软雅黑" panose="020B0503020204020204" pitchFamily="34" charset="-122"/>
              </a:rPr>
              <a:t>target </a:t>
            </a:r>
            <a:r>
              <a:rPr lang="zh-CN" altLang="en-US" dirty="0">
                <a:latin typeface="微软雅黑" panose="020B0503020204020204" pitchFamily="34" charset="-122"/>
                <a:ea typeface="微软雅黑" panose="020B0503020204020204" pitchFamily="34" charset="-122"/>
              </a:rPr>
              <a:t>range for a longer time, and hence indicates better glucose control</a:t>
            </a:r>
            <a:r>
              <a:rPr lang="en-US" altLang="zh-CN" dirty="0">
                <a:latin typeface="微软雅黑" panose="020B0503020204020204" pitchFamily="34" charset="-122"/>
                <a:ea typeface="微软雅黑" panose="020B0503020204020204" pitchFamily="34" charset="-122"/>
              </a:rPr>
              <a:t>.</a:t>
            </a:r>
          </a:p>
          <a:p>
            <a:pPr marL="285750" indent="-285750">
              <a:spcBef>
                <a:spcPts val="600"/>
              </a:spcBef>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TIR target to be over </a:t>
            </a:r>
            <a:r>
              <a:rPr lang="en-US" altLang="zh-CN" b="1" u="sng" dirty="0">
                <a:latin typeface="微软雅黑" panose="020B0503020204020204" pitchFamily="34" charset="-122"/>
                <a:ea typeface="微软雅黑" panose="020B0503020204020204" pitchFamily="34" charset="-122"/>
              </a:rPr>
              <a:t>70%. </a:t>
            </a:r>
            <a:endParaRPr lang="zh-CN" altLang="en-US" b="1" u="sng"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a:t>
            </a:r>
          </a:p>
          <a:p>
            <a:r>
              <a:rPr lang="zh-CN" altLang="en-US" b="1" dirty="0">
                <a:solidFill>
                  <a:srgbClr val="C00000"/>
                </a:solidFill>
                <a:latin typeface="微软雅黑" panose="020B0503020204020204" pitchFamily="34" charset="-122"/>
                <a:ea typeface="微软雅黑" panose="020B0503020204020204" pitchFamily="34" charset="-122"/>
              </a:rPr>
              <a:t>Time Below Range - TBR</a:t>
            </a:r>
            <a:endParaRPr lang="zh-CN" altLang="en-US"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A higher TBR value means you stayed below target range for a longer time</a:t>
            </a:r>
            <a:r>
              <a:rPr lang="en-US" altLang="zh-CN" dirty="0">
                <a:latin typeface="微软雅黑" panose="020B0503020204020204" pitchFamily="34" charset="-122"/>
                <a:ea typeface="微软雅黑" panose="020B0503020204020204" pitchFamily="34" charset="-122"/>
              </a:rPr>
              <a:t>.</a:t>
            </a:r>
          </a:p>
          <a:p>
            <a:pPr marL="285750" indent="-285750">
              <a:spcBef>
                <a:spcPts val="600"/>
              </a:spcBef>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I</a:t>
            </a:r>
            <a:r>
              <a:rPr lang="zh-CN" altLang="en-US" dirty="0">
                <a:latin typeface="微软雅黑" panose="020B0503020204020204" pitchFamily="34" charset="-122"/>
                <a:ea typeface="微软雅黑" panose="020B0503020204020204" pitchFamily="34" charset="-122"/>
              </a:rPr>
              <a:t>ndicating higher risks of hypoglycemia</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209B0F89-3542-5C6C-3999-EF6E69026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2763" y="0"/>
            <a:ext cx="1329927" cy="1329927"/>
          </a:xfrm>
          <a:prstGeom prst="rect">
            <a:avLst/>
          </a:prstGeom>
        </p:spPr>
      </p:pic>
      <p:pic>
        <p:nvPicPr>
          <p:cNvPr id="6" name="图片 5"/>
          <p:cNvPicPr>
            <a:picLocks noChangeAspect="1"/>
          </p:cNvPicPr>
          <p:nvPr>
            <p:custDataLst>
              <p:tags r:id="rId1"/>
            </p:custDataLst>
          </p:nvPr>
        </p:nvPicPr>
        <p:blipFill>
          <a:blip r:embed="rId4"/>
          <a:stretch>
            <a:fillRect/>
          </a:stretch>
        </p:blipFill>
        <p:spPr>
          <a:xfrm>
            <a:off x="5828274" y="970825"/>
            <a:ext cx="6140113" cy="5463034"/>
          </a:xfrm>
          <a:prstGeom prst="rect">
            <a:avLst/>
          </a:prstGeom>
        </p:spPr>
      </p:pic>
      <p:sp>
        <p:nvSpPr>
          <p:cNvPr id="2" name="标题 1">
            <a:extLst>
              <a:ext uri="{FF2B5EF4-FFF2-40B4-BE49-F238E27FC236}">
                <a16:creationId xmlns:a16="http://schemas.microsoft.com/office/drawing/2014/main" id="{FEB961A5-7EDD-F2C0-FCE3-CE452EE4A11A}"/>
              </a:ext>
            </a:extLst>
          </p:cNvPr>
          <p:cNvSpPr txBox="1">
            <a:spLocks/>
          </p:cNvSpPr>
          <p:nvPr/>
        </p:nvSpPr>
        <p:spPr>
          <a:xfrm>
            <a:off x="198252" y="133778"/>
            <a:ext cx="9537931" cy="567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pPr marL="12700" eaLnBrk="0">
              <a:lnSpc>
                <a:spcPct val="100000"/>
              </a:lnSpc>
            </a:pPr>
            <a:r>
              <a:rPr lang="en-US" altLang="zh-CN" sz="2600" kern="0" dirty="0">
                <a:solidFill>
                  <a:srgbClr val="C01920"/>
                </a:solidFill>
                <a:latin typeface="微软雅黑" panose="020B0503020204020204" charset="-122"/>
                <a:ea typeface="微软雅黑" panose="020B0503020204020204" charset="-122"/>
                <a:cs typeface="微软雅黑" panose="020B0503020204020204" charset="-122"/>
              </a:rPr>
              <a:t>AGP report and Time In Range (TIR)</a:t>
            </a:r>
            <a:endParaRPr lang="en-US" altLang="en-US" sz="2600" dirty="0">
              <a:solidFill>
                <a:srgbClr val="C01920"/>
              </a:solidFill>
            </a:endParaRPr>
          </a:p>
        </p:txBody>
      </p:sp>
      <p:pic>
        <p:nvPicPr>
          <p:cNvPr id="4" name="Picture 3">
            <a:extLst>
              <a:ext uri="{FF2B5EF4-FFF2-40B4-BE49-F238E27FC236}">
                <a16:creationId xmlns:a16="http://schemas.microsoft.com/office/drawing/2014/main" id="{23D8CCF1-DB4D-E395-0040-5C30D59F8364}"/>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5911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3"/>
          <a:stretch>
            <a:fillRect/>
          </a:stretch>
        </p:blipFill>
        <p:spPr>
          <a:xfrm>
            <a:off x="590548" y="1036955"/>
            <a:ext cx="5505450" cy="5334000"/>
          </a:xfrm>
          <a:prstGeom prst="rect">
            <a:avLst/>
          </a:prstGeom>
        </p:spPr>
      </p:pic>
      <p:sp>
        <p:nvSpPr>
          <p:cNvPr id="4" name="文本框 3"/>
          <p:cNvSpPr txBox="1"/>
          <p:nvPr/>
        </p:nvSpPr>
        <p:spPr>
          <a:xfrm>
            <a:off x="6095999" y="2134294"/>
            <a:ext cx="5718629" cy="3816429"/>
          </a:xfrm>
          <a:prstGeom prst="rect">
            <a:avLst/>
          </a:prstGeom>
          <a:noFill/>
        </p:spPr>
        <p:txBody>
          <a:bodyPr wrap="square" rtlCol="0" anchor="t">
            <a:spAutoFit/>
          </a:bodyPr>
          <a:lstStyle/>
          <a:p>
            <a:r>
              <a:rPr lang="zh-CN" altLang="en-US" sz="2200" b="1" dirty="0">
                <a:solidFill>
                  <a:srgbClr val="C00000"/>
                </a:solidFill>
                <a:latin typeface="Google Sans"/>
                <a:ea typeface="微软雅黑" panose="020B0503020204020204" pitchFamily="34" charset="-122"/>
              </a:rPr>
              <a:t>Average Glucose</a:t>
            </a:r>
            <a:r>
              <a:rPr lang="zh-CN" altLang="en-US" sz="2200" dirty="0">
                <a:solidFill>
                  <a:srgbClr val="C00000"/>
                </a:solidFill>
                <a:latin typeface="Google Sans"/>
                <a:ea typeface="微软雅黑" panose="020B0503020204020204" pitchFamily="34" charset="-122"/>
              </a:rPr>
              <a:t>: </a:t>
            </a:r>
            <a:endParaRPr lang="en-US" altLang="zh-CN" sz="2200" dirty="0">
              <a:solidFill>
                <a:srgbClr val="C00000"/>
              </a:solidFill>
              <a:latin typeface="Google Sans"/>
              <a:ea typeface="微软雅黑" panose="020B0503020204020204" pitchFamily="34" charset="-122"/>
            </a:endParaRPr>
          </a:p>
          <a:p>
            <a:r>
              <a:rPr lang="zh-CN" altLang="en-US" sz="2200" dirty="0">
                <a:latin typeface="Google Sans"/>
                <a:ea typeface="微软雅黑" panose="020B0503020204020204" pitchFamily="34" charset="-122"/>
              </a:rPr>
              <a:t>Assesses the overall average blood glucose level.</a:t>
            </a:r>
          </a:p>
          <a:p>
            <a:endParaRPr lang="zh-CN" altLang="en-US" sz="2200" dirty="0">
              <a:latin typeface="Google Sans"/>
              <a:ea typeface="微软雅黑" panose="020B0503020204020204" pitchFamily="34" charset="-122"/>
            </a:endParaRPr>
          </a:p>
          <a:p>
            <a:r>
              <a:rPr lang="zh-CN" altLang="en-US" sz="2200" b="1" dirty="0">
                <a:solidFill>
                  <a:srgbClr val="C00000"/>
                </a:solidFill>
                <a:latin typeface="Google Sans"/>
                <a:ea typeface="微软雅黑" panose="020B0503020204020204" pitchFamily="34" charset="-122"/>
              </a:rPr>
              <a:t>Glucose Management </a:t>
            </a:r>
            <a:r>
              <a:rPr lang="en-US" altLang="zh-CN" sz="2200" b="1" dirty="0">
                <a:solidFill>
                  <a:srgbClr val="C00000"/>
                </a:solidFill>
                <a:latin typeface="Google Sans"/>
                <a:ea typeface="微软雅黑" panose="020B0503020204020204" pitchFamily="34" charset="-122"/>
              </a:rPr>
              <a:t>Indicator</a:t>
            </a:r>
            <a:r>
              <a:rPr lang="zh-CN" altLang="en-US" sz="2200" b="1" dirty="0">
                <a:solidFill>
                  <a:srgbClr val="C00000"/>
                </a:solidFill>
                <a:latin typeface="Google Sans"/>
                <a:ea typeface="微软雅黑" panose="020B0503020204020204" pitchFamily="34" charset="-122"/>
              </a:rPr>
              <a:t> (GMI)</a:t>
            </a:r>
            <a:r>
              <a:rPr lang="zh-CN" altLang="en-US" sz="2200" dirty="0">
                <a:latin typeface="Google Sans"/>
                <a:ea typeface="微软雅黑" panose="020B0503020204020204" pitchFamily="34" charset="-122"/>
              </a:rPr>
              <a:t>: </a:t>
            </a:r>
            <a:endParaRPr lang="en-US" altLang="zh-CN" sz="2200" dirty="0">
              <a:latin typeface="Google Sans"/>
              <a:ea typeface="微软雅黑" panose="020B0503020204020204" pitchFamily="34" charset="-122"/>
            </a:endParaRPr>
          </a:p>
          <a:p>
            <a:r>
              <a:rPr lang="zh-CN" altLang="en-US" sz="2200" dirty="0">
                <a:latin typeface="Google Sans"/>
                <a:ea typeface="微软雅黑" panose="020B0503020204020204" pitchFamily="34" charset="-122"/>
              </a:rPr>
              <a:t>Calculated from average glucose; </a:t>
            </a:r>
            <a:endParaRPr lang="en-US" altLang="zh-CN" sz="2200" dirty="0">
              <a:latin typeface="Google Sans"/>
              <a:ea typeface="微软雅黑" panose="020B0503020204020204" pitchFamily="34" charset="-122"/>
            </a:endParaRPr>
          </a:p>
          <a:p>
            <a:r>
              <a:rPr lang="en-US" altLang="zh-CN" sz="2200" dirty="0">
                <a:latin typeface="Google Sans"/>
                <a:ea typeface="微软雅黑" panose="020B0503020204020204" pitchFamily="34" charset="-122"/>
              </a:rPr>
              <a:t>E</a:t>
            </a:r>
            <a:r>
              <a:rPr lang="zh-CN" altLang="en-US" sz="2200" dirty="0">
                <a:latin typeface="Google Sans"/>
                <a:ea typeface="微软雅黑" panose="020B0503020204020204" pitchFamily="34" charset="-122"/>
              </a:rPr>
              <a:t>stimates your future lab </a:t>
            </a:r>
            <a:r>
              <a:rPr lang="en-US" altLang="zh-CN" sz="2200" b="1" u="sng" dirty="0">
                <a:latin typeface="Google Sans"/>
                <a:ea typeface="微软雅黑" panose="020B0503020204020204" pitchFamily="34" charset="-122"/>
              </a:rPr>
              <a:t>Hb</a:t>
            </a:r>
            <a:r>
              <a:rPr lang="zh-CN" altLang="en-US" sz="2200" b="1" u="sng" dirty="0">
                <a:latin typeface="Google Sans"/>
                <a:ea typeface="微软雅黑" panose="020B0503020204020204" pitchFamily="34" charset="-122"/>
              </a:rPr>
              <a:t>A1c</a:t>
            </a:r>
            <a:r>
              <a:rPr lang="en-US" altLang="zh-CN" sz="2200" dirty="0">
                <a:latin typeface="Google Sans"/>
                <a:ea typeface="微软雅黑" panose="020B0503020204020204" pitchFamily="34" charset="-122"/>
              </a:rPr>
              <a:t>.</a:t>
            </a:r>
            <a:endParaRPr lang="zh-CN" altLang="en-US" sz="2200" dirty="0">
              <a:latin typeface="Google Sans"/>
              <a:ea typeface="微软雅黑" panose="020B0503020204020204" pitchFamily="34" charset="-122"/>
            </a:endParaRPr>
          </a:p>
          <a:p>
            <a:endParaRPr lang="zh-CN" altLang="en-US" sz="2200" dirty="0">
              <a:latin typeface="Google Sans"/>
              <a:ea typeface="微软雅黑" panose="020B0503020204020204" pitchFamily="34" charset="-122"/>
            </a:endParaRPr>
          </a:p>
          <a:p>
            <a:r>
              <a:rPr lang="zh-CN" altLang="en-US" sz="2200" b="1" dirty="0">
                <a:solidFill>
                  <a:srgbClr val="C00000"/>
                </a:solidFill>
                <a:latin typeface="Google Sans"/>
                <a:ea typeface="微软雅黑" panose="020B0503020204020204" pitchFamily="34" charset="-122"/>
              </a:rPr>
              <a:t>Glucose variability（</a:t>
            </a:r>
            <a:r>
              <a:rPr lang="en-US" altLang="zh-CN" sz="2200" b="1" dirty="0">
                <a:solidFill>
                  <a:srgbClr val="C00000"/>
                </a:solidFill>
                <a:latin typeface="Google Sans"/>
                <a:ea typeface="微软雅黑" panose="020B0503020204020204" pitchFamily="34" charset="-122"/>
              </a:rPr>
              <a:t>GV</a:t>
            </a:r>
            <a:r>
              <a:rPr lang="zh-CN" altLang="en-US" sz="2200" b="1" dirty="0">
                <a:solidFill>
                  <a:srgbClr val="C00000"/>
                </a:solidFill>
                <a:latin typeface="Google Sans"/>
                <a:ea typeface="微软雅黑" panose="020B0503020204020204" pitchFamily="34" charset="-122"/>
              </a:rPr>
              <a:t>）</a:t>
            </a:r>
            <a:r>
              <a:rPr lang="zh-CN" altLang="en-US" sz="2200" dirty="0">
                <a:latin typeface="Google Sans"/>
                <a:ea typeface="微软雅黑" panose="020B0503020204020204" pitchFamily="34" charset="-122"/>
              </a:rPr>
              <a:t>: </a:t>
            </a:r>
            <a:endParaRPr lang="en-US" altLang="zh-CN" sz="2200" dirty="0">
              <a:latin typeface="Google Sans"/>
              <a:ea typeface="微软雅黑" panose="020B0503020204020204" pitchFamily="34" charset="-122"/>
            </a:endParaRPr>
          </a:p>
          <a:p>
            <a:r>
              <a:rPr lang="zh-CN" altLang="en-US" sz="2200" b="1" dirty="0">
                <a:latin typeface="Google Sans"/>
                <a:ea typeface="微软雅黑" panose="020B0503020204020204" pitchFamily="34" charset="-122"/>
              </a:rPr>
              <a:t>Hypoglycemic risk</a:t>
            </a:r>
            <a:r>
              <a:rPr lang="zh-CN" altLang="en-US" sz="2200" dirty="0">
                <a:latin typeface="Google Sans"/>
                <a:ea typeface="微软雅黑" panose="020B0503020204020204" pitchFamily="34" charset="-122"/>
              </a:rPr>
              <a:t> factors and risk factors for diabetic </a:t>
            </a:r>
            <a:r>
              <a:rPr lang="zh-CN" altLang="en-US" sz="2200" b="1" dirty="0">
                <a:latin typeface="Google Sans"/>
                <a:ea typeface="微软雅黑" panose="020B0503020204020204" pitchFamily="34" charset="-122"/>
              </a:rPr>
              <a:t>complications</a:t>
            </a:r>
            <a:r>
              <a:rPr lang="zh-CN" altLang="en-US" sz="2200" dirty="0">
                <a:latin typeface="Google Sans"/>
                <a:ea typeface="微软雅黑" panose="020B0503020204020204" pitchFamily="34" charset="-122"/>
              </a:rPr>
              <a:t>.</a:t>
            </a:r>
            <a:endParaRPr lang="en-US" altLang="zh-CN" sz="2200" dirty="0">
              <a:latin typeface="Google Sans"/>
              <a:ea typeface="微软雅黑" panose="020B0503020204020204" pitchFamily="34" charset="-122"/>
            </a:endParaRPr>
          </a:p>
          <a:p>
            <a:r>
              <a:rPr lang="en-US" altLang="zh-CN" sz="2200" dirty="0">
                <a:latin typeface="Google Sans"/>
                <a:ea typeface="微软雅黑" panose="020B0503020204020204" pitchFamily="34" charset="-122"/>
              </a:rPr>
              <a:t>Ideally a low number equal to or less than </a:t>
            </a:r>
            <a:r>
              <a:rPr lang="en-US" altLang="zh-CN" sz="2200" b="1" u="sng" dirty="0">
                <a:latin typeface="Google Sans"/>
                <a:ea typeface="微软雅黑" panose="020B0503020204020204" pitchFamily="34" charset="-122"/>
              </a:rPr>
              <a:t>36%</a:t>
            </a:r>
            <a:r>
              <a:rPr lang="en-US" altLang="zh-CN" sz="2200" dirty="0">
                <a:latin typeface="Google Sans"/>
                <a:ea typeface="微软雅黑" panose="020B0503020204020204" pitchFamily="34" charset="-122"/>
              </a:rPr>
              <a:t>.</a:t>
            </a:r>
          </a:p>
        </p:txBody>
      </p:sp>
      <p:sp>
        <p:nvSpPr>
          <p:cNvPr id="5" name="标题 1"/>
          <p:cNvSpPr txBox="1">
            <a:spLocks/>
          </p:cNvSpPr>
          <p:nvPr/>
        </p:nvSpPr>
        <p:spPr>
          <a:xfrm>
            <a:off x="764309" y="161926"/>
            <a:ext cx="9537931" cy="567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pPr marL="12700" eaLnBrk="0">
              <a:lnSpc>
                <a:spcPct val="100000"/>
              </a:lnSpc>
            </a:pPr>
            <a:r>
              <a:rPr lang="en-US" altLang="en-US" sz="2600" dirty="0">
                <a:solidFill>
                  <a:srgbClr val="C01920"/>
                </a:solidFill>
              </a:rPr>
              <a:t>I</a:t>
            </a:r>
            <a:r>
              <a:rPr lang="en-US" altLang="zh-CN" sz="2600" dirty="0">
                <a:solidFill>
                  <a:srgbClr val="C01920"/>
                </a:solidFill>
              </a:rPr>
              <a:t>ndicators and objectives</a:t>
            </a:r>
            <a:endParaRPr lang="en-US" altLang="en-US" sz="2600" dirty="0">
              <a:solidFill>
                <a:srgbClr val="C01920"/>
              </a:solidFill>
            </a:endParaRPr>
          </a:p>
        </p:txBody>
      </p:sp>
      <p:pic>
        <p:nvPicPr>
          <p:cNvPr id="6" name="Picture 5">
            <a:extLst>
              <a:ext uri="{FF2B5EF4-FFF2-40B4-BE49-F238E27FC236}">
                <a16:creationId xmlns:a16="http://schemas.microsoft.com/office/drawing/2014/main" id="{E086B29F-0511-9D6E-DE17-1AE4304D6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7" name="Picture 6">
            <a:extLst>
              <a:ext uri="{FF2B5EF4-FFF2-40B4-BE49-F238E27FC236}">
                <a16:creationId xmlns:a16="http://schemas.microsoft.com/office/drawing/2014/main" id="{6D909007-D94B-33C4-7A5D-10C1BD49F6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3591" y="5950723"/>
            <a:ext cx="999361" cy="907276"/>
          </a:xfrm>
          <a:prstGeom prst="rect">
            <a:avLst/>
          </a:prstGeom>
        </p:spPr>
      </p:pic>
      <p:pic>
        <p:nvPicPr>
          <p:cNvPr id="2" name="Picture 1">
            <a:extLst>
              <a:ext uri="{FF2B5EF4-FFF2-40B4-BE49-F238E27FC236}">
                <a16:creationId xmlns:a16="http://schemas.microsoft.com/office/drawing/2014/main" id="{4B899AB7-B9D4-DCFD-401F-A39A3788A745}"/>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3670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168" y="4207685"/>
            <a:ext cx="11596582" cy="2600712"/>
          </a:xfrm>
          <a:prstGeom prst="rect">
            <a:avLst/>
          </a:prstGeom>
          <a:noFill/>
        </p:spPr>
        <p:txBody>
          <a:bodyPr wrap="square" rtlCol="0" anchor="t">
            <a:spAutoFit/>
          </a:bodyPr>
          <a:lstStyle/>
          <a:p>
            <a:pPr>
              <a:spcBef>
                <a:spcPts val="600"/>
              </a:spcBef>
            </a:pPr>
            <a:r>
              <a:rPr lang="zh-CN" altLang="en-US" sz="1600" b="1" dirty="0">
                <a:solidFill>
                  <a:srgbClr val="C00000"/>
                </a:solidFill>
                <a:latin typeface="微软雅黑" panose="020B0503020204020204" pitchFamily="34" charset="-122"/>
                <a:ea typeface="微软雅黑" panose="020B0503020204020204" pitchFamily="34" charset="-122"/>
              </a:rPr>
              <a:t>Heavy line</a:t>
            </a:r>
            <a:r>
              <a:rPr lang="zh-CN" altLang="en-US"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M</a:t>
            </a:r>
            <a:r>
              <a:rPr lang="zh-CN" altLang="en-US" sz="1600" dirty="0">
                <a:latin typeface="微软雅黑" panose="020B0503020204020204" pitchFamily="34" charset="-122"/>
                <a:ea typeface="微软雅黑" panose="020B0503020204020204" pitchFamily="34" charset="-122"/>
              </a:rPr>
              <a:t>edian (middle) line where </a:t>
            </a:r>
            <a:r>
              <a:rPr lang="zh-CN" altLang="en-US" sz="1600" b="1" dirty="0">
                <a:latin typeface="微软雅黑" panose="020B0503020204020204" pitchFamily="34" charset="-122"/>
                <a:ea typeface="微软雅黑" panose="020B0503020204020204" pitchFamily="34" charset="-122"/>
              </a:rPr>
              <a:t>half of the glucose values </a:t>
            </a:r>
            <a:r>
              <a:rPr lang="zh-CN" altLang="en-US" sz="1600" dirty="0">
                <a:latin typeface="微软雅黑" panose="020B0503020204020204" pitchFamily="34" charset="-122"/>
                <a:ea typeface="微软雅黑" panose="020B0503020204020204" pitchFamily="34" charset="-122"/>
              </a:rPr>
              <a:t>are above and half are below</a:t>
            </a:r>
            <a:r>
              <a:rPr lang="en-US" altLang="zh-CN" sz="1600" dirty="0">
                <a:latin typeface="微软雅黑" panose="020B0503020204020204" pitchFamily="34" charset="-122"/>
                <a:ea typeface="微软雅黑" panose="020B0503020204020204" pitchFamily="34" charset="-122"/>
              </a:rPr>
              <a:t>.</a:t>
            </a:r>
          </a:p>
          <a:p>
            <a:pPr marL="285750" indent="-285750">
              <a:spcBef>
                <a:spcPts val="600"/>
              </a:spcBef>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I</a:t>
            </a:r>
            <a:r>
              <a:rPr lang="zh-CN" altLang="en-US" sz="1600" dirty="0">
                <a:latin typeface="微软雅黑" panose="020B0503020204020204" pitchFamily="34" charset="-122"/>
                <a:ea typeface="微软雅黑" panose="020B0503020204020204" pitchFamily="34" charset="-122"/>
              </a:rPr>
              <a:t>deally, the line is mostly flat and inside the green Target rage area </a:t>
            </a:r>
            <a:r>
              <a:rPr lang="en-GB" altLang="zh-CN" sz="1600" b="1" dirty="0">
                <a:latin typeface="微软雅黑" panose="020B0503020204020204" pitchFamily="34" charset="-122"/>
                <a:ea typeface="微软雅黑" panose="020B0503020204020204" pitchFamily="34" charset="-122"/>
              </a:rPr>
              <a:t>70-180 mg/dL</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a:spcBef>
                <a:spcPts val="600"/>
              </a:spcBef>
            </a:pPr>
            <a:r>
              <a:rPr lang="zh-CN" altLang="en-US" sz="1600" b="1" dirty="0">
                <a:solidFill>
                  <a:srgbClr val="C00000"/>
                </a:solidFill>
                <a:latin typeface="微软雅黑" panose="020B0503020204020204" pitchFamily="34" charset="-122"/>
                <a:ea typeface="微软雅黑" panose="020B0503020204020204" pitchFamily="34" charset="-122"/>
              </a:rPr>
              <a:t>Darker shading</a:t>
            </a:r>
            <a:r>
              <a:rPr lang="zh-CN" altLang="en-US"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rea shaded darker shows </a:t>
            </a:r>
            <a:r>
              <a:rPr lang="en-US" altLang="zh-CN" sz="1600" b="1" dirty="0">
                <a:latin typeface="微软雅黑" panose="020B0503020204020204" pitchFamily="34" charset="-122"/>
                <a:ea typeface="微软雅黑" panose="020B0503020204020204" pitchFamily="34" charset="-122"/>
              </a:rPr>
              <a:t>25-75</a:t>
            </a:r>
            <a:r>
              <a:rPr lang="zh-CN" altLang="en-US" sz="1600" b="1" dirty="0">
                <a:latin typeface="微软雅黑" panose="020B0503020204020204" pitchFamily="34" charset="-122"/>
                <a:ea typeface="微软雅黑" panose="020B0503020204020204" pitchFamily="34" charset="-122"/>
              </a:rPr>
              <a:t>% of the glucose values</a:t>
            </a:r>
            <a:r>
              <a:rPr lang="zh-CN" altLang="en-US" sz="1600" dirty="0">
                <a:latin typeface="微软雅黑" panose="020B0503020204020204" pitchFamily="34" charset="-122"/>
                <a:ea typeface="微软雅黑" panose="020B0503020204020204" pitchFamily="34" charset="-122"/>
              </a:rPr>
              <a:t>; ideally, space between is narrow</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a:spcBef>
                <a:spcPts val="600"/>
              </a:spcBef>
            </a:pPr>
            <a:r>
              <a:rPr lang="zh-CN" altLang="en-US" sz="1600" b="1" dirty="0">
                <a:solidFill>
                  <a:srgbClr val="C00000"/>
                </a:solidFill>
                <a:latin typeface="微软雅黑" panose="020B0503020204020204" pitchFamily="34" charset="-122"/>
                <a:ea typeface="微软雅黑" panose="020B0503020204020204" pitchFamily="34" charset="-122"/>
              </a:rPr>
              <a:t>Lighter shading</a:t>
            </a:r>
            <a:r>
              <a:rPr lang="zh-CN" altLang="en-US"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en-US" altLang="zh-CN" sz="1600" b="1" dirty="0">
                <a:latin typeface="微软雅黑" panose="020B0503020204020204" pitchFamily="34" charset="-122"/>
                <a:ea typeface="微软雅黑" panose="020B0503020204020204" pitchFamily="34" charset="-122"/>
              </a:rPr>
              <a:t>5-25% % 7</a:t>
            </a:r>
            <a:r>
              <a:rPr lang="zh-CN" altLang="en-US" sz="1600" b="1" dirty="0">
                <a:latin typeface="微软雅黑" panose="020B0503020204020204" pitchFamily="34" charset="-122"/>
                <a:ea typeface="微软雅黑" panose="020B0503020204020204" pitchFamily="34" charset="-122"/>
              </a:rPr>
              <a:t>5</a:t>
            </a:r>
            <a:r>
              <a:rPr lang="en-US" altLang="zh-CN" sz="1600" b="1" dirty="0">
                <a:latin typeface="微软雅黑" panose="020B0503020204020204" pitchFamily="34" charset="-122"/>
                <a:ea typeface="微软雅黑" panose="020B0503020204020204" pitchFamily="34" charset="-122"/>
              </a:rPr>
              <a:t>-95</a:t>
            </a:r>
            <a:r>
              <a:rPr lang="zh-CN" altLang="en-US" sz="1600" b="1"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of values</a:t>
            </a:r>
            <a:r>
              <a:rPr lang="en-US" altLang="zh-CN" sz="1600" dirty="0">
                <a:latin typeface="微软雅黑" panose="020B0503020204020204" pitchFamily="34" charset="-122"/>
                <a:ea typeface="微软雅黑" panose="020B0503020204020204" pitchFamily="34" charset="-122"/>
              </a:rPr>
              <a:t>.</a:t>
            </a:r>
          </a:p>
          <a:p>
            <a:pPr marL="285750" indent="-285750">
              <a:spcBef>
                <a:spcPts val="600"/>
              </a:spcBef>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I</a:t>
            </a:r>
            <a:r>
              <a:rPr lang="zh-CN" altLang="en-US" sz="1600" dirty="0">
                <a:latin typeface="微软雅黑" panose="020B0503020204020204" pitchFamily="34" charset="-122"/>
                <a:ea typeface="微软雅黑" panose="020B0503020204020204" pitchFamily="34" charset="-122"/>
              </a:rPr>
              <a:t>deally, the closer the light shaded area is to the darker shaded area, the better</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graphicFrame>
        <p:nvGraphicFramePr>
          <p:cNvPr id="5" name="table 1254"/>
          <p:cNvGraphicFramePr>
            <a:graphicFrameLocks noGrp="1"/>
          </p:cNvGraphicFramePr>
          <p:nvPr>
            <p:extLst>
              <p:ext uri="{D42A27DB-BD31-4B8C-83A1-F6EECF244321}">
                <p14:modId xmlns:p14="http://schemas.microsoft.com/office/powerpoint/2010/main" val="4202251224"/>
              </p:ext>
            </p:extLst>
          </p:nvPr>
        </p:nvGraphicFramePr>
        <p:xfrm>
          <a:off x="10102215" y="765007"/>
          <a:ext cx="1605915" cy="395604"/>
        </p:xfrm>
        <a:graphic>
          <a:graphicData uri="http://schemas.openxmlformats.org/drawingml/2006/table">
            <a:tbl>
              <a:tblPr/>
              <a:tblGrid>
                <a:gridCol w="1605915">
                  <a:extLst>
                    <a:ext uri="{9D8B030D-6E8A-4147-A177-3AD203B41FA5}">
                      <a16:colId xmlns:a16="http://schemas.microsoft.com/office/drawing/2014/main" val="20000"/>
                    </a:ext>
                  </a:extLst>
                </a:gridCol>
              </a:tblGrid>
              <a:tr h="395604">
                <a:tc>
                  <a:txBody>
                    <a:bodyPr/>
                    <a:lstStyle/>
                    <a:p>
                      <a:pPr algn="l" rtl="0" eaLnBrk="0">
                        <a:lnSpc>
                          <a:spcPct val="101000"/>
                        </a:lnSpc>
                      </a:pPr>
                      <a:endParaRPr lang="en-US" altLang="en-US" sz="800" dirty="0"/>
                    </a:p>
                    <a:p>
                      <a:pPr marL="170180" algn="l" rtl="0" eaLnBrk="0">
                        <a:lnSpc>
                          <a:spcPct val="97000"/>
                        </a:lnSpc>
                        <a:spcBef>
                          <a:spcPts val="5"/>
                        </a:spcBef>
                      </a:pPr>
                      <a:r>
                        <a:rPr sz="1400" kern="0" spc="0" dirty="0">
                          <a:solidFill>
                            <a:srgbClr val="C00000">
                              <a:alpha val="100000"/>
                            </a:srgbClr>
                          </a:solidFill>
                          <a:latin typeface="微软雅黑" panose="020B0503020204020204" pitchFamily="34" charset="-122"/>
                          <a:ea typeface="微软雅黑" panose="020B0503020204020204" pitchFamily="34" charset="-122"/>
                          <a:cs typeface="Arial" panose="020B0604020202020204"/>
                        </a:rPr>
                        <a:t>95</a:t>
                      </a:r>
                      <a:r>
                        <a:rPr sz="1400" kern="0" spc="0" dirty="0">
                          <a:solidFill>
                            <a:srgbClr val="C00000">
                              <a:alpha val="100000"/>
                            </a:srgbClr>
                          </a:solidFill>
                          <a:latin typeface="微软雅黑" panose="020B0503020204020204" pitchFamily="34" charset="-122"/>
                          <a:ea typeface="微软雅黑" panose="020B0503020204020204" pitchFamily="34" charset="-122"/>
                          <a:cs typeface="微软雅黑" panose="020B0503020204020204" charset="-122"/>
                        </a:rPr>
                        <a:t>th percentile</a:t>
                      </a:r>
                    </a:p>
                  </a:txBody>
                  <a:tcPr marL="0" marR="0" marT="0" marB="0">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6" name="table 1256"/>
          <p:cNvGraphicFramePr>
            <a:graphicFrameLocks noGrp="1"/>
          </p:cNvGraphicFramePr>
          <p:nvPr>
            <p:extLst>
              <p:ext uri="{D42A27DB-BD31-4B8C-83A1-F6EECF244321}">
                <p14:modId xmlns:p14="http://schemas.microsoft.com/office/powerpoint/2010/main" val="1057657381"/>
              </p:ext>
            </p:extLst>
          </p:nvPr>
        </p:nvGraphicFramePr>
        <p:xfrm>
          <a:off x="10102215" y="1370034"/>
          <a:ext cx="1605915" cy="395604"/>
        </p:xfrm>
        <a:graphic>
          <a:graphicData uri="http://schemas.openxmlformats.org/drawingml/2006/table">
            <a:tbl>
              <a:tblPr/>
              <a:tblGrid>
                <a:gridCol w="1605915">
                  <a:extLst>
                    <a:ext uri="{9D8B030D-6E8A-4147-A177-3AD203B41FA5}">
                      <a16:colId xmlns:a16="http://schemas.microsoft.com/office/drawing/2014/main" val="20000"/>
                    </a:ext>
                  </a:extLst>
                </a:gridCol>
              </a:tblGrid>
              <a:tr h="395604">
                <a:tc>
                  <a:txBody>
                    <a:bodyPr/>
                    <a:lstStyle/>
                    <a:p>
                      <a:pPr algn="l" rtl="0" eaLnBrk="0">
                        <a:lnSpc>
                          <a:spcPct val="101000"/>
                        </a:lnSpc>
                      </a:pPr>
                      <a:endParaRPr lang="en-US" altLang="en-US" sz="800" dirty="0"/>
                    </a:p>
                    <a:p>
                      <a:pPr marL="170180" algn="l" rtl="0" eaLnBrk="0">
                        <a:lnSpc>
                          <a:spcPct val="97000"/>
                        </a:lnSpc>
                        <a:spcBef>
                          <a:spcPts val="5"/>
                        </a:spcBef>
                      </a:pPr>
                      <a:r>
                        <a:rPr sz="1400" kern="0" spc="0" dirty="0">
                          <a:solidFill>
                            <a:srgbClr val="C00000">
                              <a:alpha val="100000"/>
                            </a:srgbClr>
                          </a:solidFill>
                          <a:latin typeface="微软雅黑" panose="020B0503020204020204" charset="-122"/>
                          <a:ea typeface="微软雅黑" panose="020B0503020204020204" charset="-122"/>
                          <a:cs typeface="微软雅黑" panose="020B0503020204020204" charset="-122"/>
                        </a:rPr>
                        <a:t>75th percentile</a:t>
                      </a:r>
                    </a:p>
                  </a:txBody>
                  <a:tcPr marL="0" marR="0" marT="0" marB="0">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7" name="table 1258"/>
          <p:cNvGraphicFramePr>
            <a:graphicFrameLocks noGrp="1"/>
          </p:cNvGraphicFramePr>
          <p:nvPr>
            <p:extLst>
              <p:ext uri="{D42A27DB-BD31-4B8C-83A1-F6EECF244321}">
                <p14:modId xmlns:p14="http://schemas.microsoft.com/office/powerpoint/2010/main" val="2734060221"/>
              </p:ext>
            </p:extLst>
          </p:nvPr>
        </p:nvGraphicFramePr>
        <p:xfrm>
          <a:off x="10102215" y="3349710"/>
          <a:ext cx="1605915" cy="395605"/>
        </p:xfrm>
        <a:graphic>
          <a:graphicData uri="http://schemas.openxmlformats.org/drawingml/2006/table">
            <a:tbl>
              <a:tblPr/>
              <a:tblGrid>
                <a:gridCol w="1605915">
                  <a:extLst>
                    <a:ext uri="{9D8B030D-6E8A-4147-A177-3AD203B41FA5}">
                      <a16:colId xmlns:a16="http://schemas.microsoft.com/office/drawing/2014/main" val="20000"/>
                    </a:ext>
                  </a:extLst>
                </a:gridCol>
              </a:tblGrid>
              <a:tr h="395605">
                <a:tc>
                  <a:txBody>
                    <a:bodyPr/>
                    <a:lstStyle/>
                    <a:p>
                      <a:pPr algn="l" rtl="0" eaLnBrk="0">
                        <a:lnSpc>
                          <a:spcPct val="101000"/>
                        </a:lnSpc>
                      </a:pPr>
                      <a:endParaRPr lang="en-US" altLang="en-US" sz="800" dirty="0"/>
                    </a:p>
                    <a:p>
                      <a:pPr algn="l" rtl="0" eaLnBrk="0">
                        <a:lnSpc>
                          <a:spcPct val="7000"/>
                        </a:lnSpc>
                      </a:pPr>
                      <a:endParaRPr lang="en-US" altLang="en-US" sz="100" dirty="0"/>
                    </a:p>
                    <a:p>
                      <a:pPr marL="220345" algn="l" rtl="0" eaLnBrk="0">
                        <a:lnSpc>
                          <a:spcPct val="97000"/>
                        </a:lnSpc>
                      </a:pPr>
                      <a:r>
                        <a:rPr sz="1400" kern="0" spc="0" dirty="0">
                          <a:solidFill>
                            <a:srgbClr val="C00000">
                              <a:alpha val="100000"/>
                            </a:srgbClr>
                          </a:solidFill>
                          <a:latin typeface="微软雅黑" panose="020B0503020204020204" pitchFamily="34" charset="-122"/>
                          <a:ea typeface="微软雅黑" panose="020B0503020204020204" pitchFamily="34" charset="-122"/>
                          <a:cs typeface="Arial" panose="020B0604020202020204"/>
                        </a:rPr>
                        <a:t>5</a:t>
                      </a:r>
                      <a:r>
                        <a:rPr sz="1400" kern="0" spc="0" dirty="0">
                          <a:solidFill>
                            <a:srgbClr val="C00000">
                              <a:alpha val="100000"/>
                            </a:srgbClr>
                          </a:solidFill>
                          <a:latin typeface="微软雅黑" panose="020B0503020204020204" pitchFamily="34" charset="-122"/>
                          <a:ea typeface="微软雅黑" panose="020B0503020204020204" pitchFamily="34" charset="-122"/>
                          <a:cs typeface="微软雅黑" panose="020B0503020204020204" charset="-122"/>
                        </a:rPr>
                        <a:t>th percentile</a:t>
                      </a:r>
                    </a:p>
                  </a:txBody>
                  <a:tcPr marL="0" marR="0" marT="0" marB="0">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9" name="table 1262"/>
          <p:cNvGraphicFramePr>
            <a:graphicFrameLocks noGrp="1"/>
          </p:cNvGraphicFramePr>
          <p:nvPr>
            <p:extLst>
              <p:ext uri="{D42A27DB-BD31-4B8C-83A1-F6EECF244321}">
                <p14:modId xmlns:p14="http://schemas.microsoft.com/office/powerpoint/2010/main" val="1473920774"/>
              </p:ext>
            </p:extLst>
          </p:nvPr>
        </p:nvGraphicFramePr>
        <p:xfrm>
          <a:off x="10102215" y="2668483"/>
          <a:ext cx="1605915" cy="395604"/>
        </p:xfrm>
        <a:graphic>
          <a:graphicData uri="http://schemas.openxmlformats.org/drawingml/2006/table">
            <a:tbl>
              <a:tblPr/>
              <a:tblGrid>
                <a:gridCol w="1605915">
                  <a:extLst>
                    <a:ext uri="{9D8B030D-6E8A-4147-A177-3AD203B41FA5}">
                      <a16:colId xmlns:a16="http://schemas.microsoft.com/office/drawing/2014/main" val="20000"/>
                    </a:ext>
                  </a:extLst>
                </a:gridCol>
              </a:tblGrid>
              <a:tr h="395604">
                <a:tc>
                  <a:txBody>
                    <a:bodyPr/>
                    <a:lstStyle/>
                    <a:p>
                      <a:pPr algn="l" rtl="0" eaLnBrk="0">
                        <a:lnSpc>
                          <a:spcPct val="102000"/>
                        </a:lnSpc>
                      </a:pPr>
                      <a:endParaRPr lang="en-US" altLang="en-US" sz="800" dirty="0"/>
                    </a:p>
                    <a:p>
                      <a:pPr marL="170180" algn="l" rtl="0" eaLnBrk="0">
                        <a:lnSpc>
                          <a:spcPct val="97000"/>
                        </a:lnSpc>
                        <a:spcBef>
                          <a:spcPts val="5"/>
                        </a:spcBef>
                      </a:pPr>
                      <a:r>
                        <a:rPr sz="1400" kern="0" spc="0" dirty="0">
                          <a:solidFill>
                            <a:srgbClr val="C00000">
                              <a:alpha val="100000"/>
                            </a:srgbClr>
                          </a:solidFill>
                          <a:latin typeface="微软雅黑" panose="020B0503020204020204" pitchFamily="34" charset="-122"/>
                          <a:ea typeface="微软雅黑" panose="020B0503020204020204" pitchFamily="34" charset="-122"/>
                          <a:cs typeface="Arial" panose="020B0604020202020204"/>
                        </a:rPr>
                        <a:t>25</a:t>
                      </a:r>
                      <a:r>
                        <a:rPr sz="1400" kern="0" spc="0" dirty="0">
                          <a:solidFill>
                            <a:srgbClr val="C00000">
                              <a:alpha val="100000"/>
                            </a:srgbClr>
                          </a:solidFill>
                          <a:latin typeface="微软雅黑" panose="020B0503020204020204" pitchFamily="34" charset="-122"/>
                          <a:ea typeface="微软雅黑" panose="020B0503020204020204" pitchFamily="34" charset="-122"/>
                          <a:cs typeface="微软雅黑" panose="020B0503020204020204" charset="-122"/>
                        </a:rPr>
                        <a:t>th percentile</a:t>
                      </a:r>
                    </a:p>
                  </a:txBody>
                  <a:tcPr marL="0" marR="0" marT="0" marB="0">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1" name="table 1266"/>
          <p:cNvGraphicFramePr>
            <a:graphicFrameLocks noGrp="1"/>
          </p:cNvGraphicFramePr>
          <p:nvPr>
            <p:extLst>
              <p:ext uri="{D42A27DB-BD31-4B8C-83A1-F6EECF244321}">
                <p14:modId xmlns:p14="http://schemas.microsoft.com/office/powerpoint/2010/main" val="1452716803"/>
              </p:ext>
            </p:extLst>
          </p:nvPr>
        </p:nvGraphicFramePr>
        <p:xfrm>
          <a:off x="10101835" y="2038052"/>
          <a:ext cx="1605915" cy="395604"/>
        </p:xfrm>
        <a:graphic>
          <a:graphicData uri="http://schemas.openxmlformats.org/drawingml/2006/table">
            <a:tbl>
              <a:tblPr/>
              <a:tblGrid>
                <a:gridCol w="1605915">
                  <a:extLst>
                    <a:ext uri="{9D8B030D-6E8A-4147-A177-3AD203B41FA5}">
                      <a16:colId xmlns:a16="http://schemas.microsoft.com/office/drawing/2014/main" val="20000"/>
                    </a:ext>
                  </a:extLst>
                </a:gridCol>
              </a:tblGrid>
              <a:tr h="395604">
                <a:tc>
                  <a:txBody>
                    <a:bodyPr/>
                    <a:lstStyle/>
                    <a:p>
                      <a:pPr algn="l" rtl="0" eaLnBrk="0">
                        <a:lnSpc>
                          <a:spcPct val="101000"/>
                        </a:lnSpc>
                      </a:pPr>
                      <a:endParaRPr lang="en-US" altLang="en-US" sz="800" dirty="0"/>
                    </a:p>
                    <a:p>
                      <a:pPr algn="l" rtl="0" eaLnBrk="0">
                        <a:lnSpc>
                          <a:spcPct val="7000"/>
                        </a:lnSpc>
                      </a:pPr>
                      <a:endParaRPr lang="en-US" altLang="en-US" sz="100" dirty="0"/>
                    </a:p>
                    <a:p>
                      <a:pPr marL="551180" algn="l" rtl="0" eaLnBrk="0">
                        <a:lnSpc>
                          <a:spcPct val="97000"/>
                        </a:lnSpc>
                      </a:pPr>
                      <a:r>
                        <a:rPr lang="en-US" sz="1400"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rPr>
                        <a:t>median</a:t>
                      </a:r>
                    </a:p>
                  </a:txBody>
                  <a:tcPr marL="0" marR="0" marT="0" marB="0">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2" name="图片 11"/>
          <p:cNvPicPr>
            <a:picLocks noChangeAspect="1"/>
          </p:cNvPicPr>
          <p:nvPr>
            <p:custDataLst>
              <p:tags r:id="rId1"/>
            </p:custDataLst>
          </p:nvPr>
        </p:nvPicPr>
        <p:blipFill>
          <a:blip r:embed="rId7"/>
          <a:srcRect r="3391"/>
          <a:stretch>
            <a:fillRect/>
          </a:stretch>
        </p:blipFill>
        <p:spPr>
          <a:xfrm>
            <a:off x="4694358" y="307763"/>
            <a:ext cx="4893402" cy="3334385"/>
          </a:xfrm>
          <a:prstGeom prst="rect">
            <a:avLst/>
          </a:prstGeom>
        </p:spPr>
      </p:pic>
      <p:cxnSp>
        <p:nvCxnSpPr>
          <p:cNvPr id="13" name="直接箭头连接符 12"/>
          <p:cNvCxnSpPr>
            <a:cxnSpLocks/>
            <a:stCxn id="5" idx="1"/>
          </p:cNvCxnSpPr>
          <p:nvPr/>
        </p:nvCxnSpPr>
        <p:spPr>
          <a:xfrm flipH="1">
            <a:off x="9593943" y="962809"/>
            <a:ext cx="508272" cy="317"/>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a:cxnSpLocks/>
          </p:cNvCxnSpPr>
          <p:nvPr>
            <p:custDataLst>
              <p:tags r:id="rId2"/>
            </p:custDataLst>
          </p:nvPr>
        </p:nvCxnSpPr>
        <p:spPr>
          <a:xfrm flipH="1">
            <a:off x="9593943" y="1553889"/>
            <a:ext cx="507892" cy="36174"/>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a:cxnSpLocks/>
          </p:cNvCxnSpPr>
          <p:nvPr>
            <p:custDataLst>
              <p:tags r:id="rId3"/>
            </p:custDataLst>
          </p:nvPr>
        </p:nvCxnSpPr>
        <p:spPr>
          <a:xfrm flipH="1" flipV="1">
            <a:off x="9594133" y="2180826"/>
            <a:ext cx="501519" cy="55028"/>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7" name="标题 1"/>
          <p:cNvSpPr txBox="1">
            <a:spLocks/>
          </p:cNvSpPr>
          <p:nvPr/>
        </p:nvSpPr>
        <p:spPr>
          <a:xfrm>
            <a:off x="198252" y="117968"/>
            <a:ext cx="2573977" cy="567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pPr marL="12700" eaLnBrk="0">
              <a:lnSpc>
                <a:spcPct val="100000"/>
              </a:lnSpc>
            </a:pPr>
            <a:r>
              <a:rPr lang="en-US" altLang="en-US" sz="2600" dirty="0">
                <a:solidFill>
                  <a:srgbClr val="C01920"/>
                </a:solidFill>
              </a:rPr>
              <a:t>AGP report</a:t>
            </a:r>
          </a:p>
        </p:txBody>
      </p:sp>
      <p:cxnSp>
        <p:nvCxnSpPr>
          <p:cNvPr id="18" name="直接箭头连接符 14">
            <a:extLst>
              <a:ext uri="{FF2B5EF4-FFF2-40B4-BE49-F238E27FC236}">
                <a16:creationId xmlns:a16="http://schemas.microsoft.com/office/drawing/2014/main" id="{311A3CD8-F9B8-A5A8-38CE-46FF21DC0E81}"/>
              </a:ext>
            </a:extLst>
          </p:cNvPr>
          <p:cNvCxnSpPr>
            <a:cxnSpLocks/>
          </p:cNvCxnSpPr>
          <p:nvPr>
            <p:custDataLst>
              <p:tags r:id="rId4"/>
            </p:custDataLst>
          </p:nvPr>
        </p:nvCxnSpPr>
        <p:spPr>
          <a:xfrm flipH="1" flipV="1">
            <a:off x="9593943" y="2792782"/>
            <a:ext cx="508272" cy="75093"/>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14">
            <a:extLst>
              <a:ext uri="{FF2B5EF4-FFF2-40B4-BE49-F238E27FC236}">
                <a16:creationId xmlns:a16="http://schemas.microsoft.com/office/drawing/2014/main" id="{1E125E8F-5E5F-C57F-D21C-CE5566C9EE50}"/>
              </a:ext>
            </a:extLst>
          </p:cNvPr>
          <p:cNvCxnSpPr>
            <a:cxnSpLocks/>
          </p:cNvCxnSpPr>
          <p:nvPr>
            <p:custDataLst>
              <p:tags r:id="rId5"/>
            </p:custDataLst>
          </p:nvPr>
        </p:nvCxnSpPr>
        <p:spPr>
          <a:xfrm flipH="1" flipV="1">
            <a:off x="9587760" y="2992174"/>
            <a:ext cx="439432" cy="567724"/>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5" name="文本框 2">
            <a:extLst>
              <a:ext uri="{FF2B5EF4-FFF2-40B4-BE49-F238E27FC236}">
                <a16:creationId xmlns:a16="http://schemas.microsoft.com/office/drawing/2014/main" id="{A09376BE-FBC2-63B8-7D84-1C7A3516B5F6}"/>
              </a:ext>
            </a:extLst>
          </p:cNvPr>
          <p:cNvSpPr txBox="1"/>
          <p:nvPr/>
        </p:nvSpPr>
        <p:spPr>
          <a:xfrm>
            <a:off x="198252" y="874455"/>
            <a:ext cx="4620491" cy="3185487"/>
          </a:xfrm>
          <a:prstGeom prst="rect">
            <a:avLst/>
          </a:prstGeom>
          <a:noFill/>
        </p:spPr>
        <p:txBody>
          <a:bodyPr wrap="square" rtlCol="0" anchor="t">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Ambulatory </a:t>
            </a:r>
            <a:r>
              <a:rPr lang="zh-CN" altLang="en-US" sz="1600" b="1" dirty="0">
                <a:solidFill>
                  <a:srgbClr val="C00000"/>
                </a:solidFill>
                <a:latin typeface="微软雅黑" panose="020B0503020204020204" pitchFamily="34" charset="-122"/>
                <a:ea typeface="微软雅黑" panose="020B0503020204020204" pitchFamily="34" charset="-122"/>
              </a:rPr>
              <a:t>Glucose Profile（</a:t>
            </a:r>
            <a:r>
              <a:rPr lang="en-US" altLang="zh-CN" sz="1600" b="1" dirty="0">
                <a:solidFill>
                  <a:srgbClr val="C00000"/>
                </a:solidFill>
                <a:latin typeface="微软雅黑" panose="020B0503020204020204" pitchFamily="34" charset="-122"/>
                <a:ea typeface="微软雅黑" panose="020B0503020204020204" pitchFamily="34" charset="-122"/>
              </a:rPr>
              <a:t>AGP</a:t>
            </a:r>
            <a:r>
              <a:rPr lang="zh-CN" altLang="en-US" sz="1600" b="1" dirty="0">
                <a:solidFill>
                  <a:srgbClr val="C00000"/>
                </a:solidFill>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spcBef>
                <a:spcPts val="600"/>
              </a:spcBef>
            </a:pPr>
            <a:r>
              <a:rPr lang="en-US" altLang="zh-CN" sz="1600" kern="0" spc="-80" dirty="0">
                <a:latin typeface="微软雅黑" panose="020B0503020204020204" pitchFamily="34" charset="-122"/>
                <a:ea typeface="微软雅黑" panose="020B0503020204020204" pitchFamily="34" charset="-122"/>
                <a:cs typeface="微软雅黑" panose="020B0503020204020204" charset="-122"/>
              </a:rPr>
              <a:t>Reflects the patient's overall glucose fluctuations over several days.</a:t>
            </a:r>
            <a:endParaRPr lang="zh-CN" altLang="en-US" sz="1600"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Daily glucose profiles are combined to make a one day (</a:t>
            </a:r>
            <a:r>
              <a:rPr lang="zh-CN" altLang="en-US" sz="1600" b="1" dirty="0">
                <a:latin typeface="微软雅黑" panose="020B0503020204020204" pitchFamily="34" charset="-122"/>
                <a:ea typeface="微软雅黑" panose="020B0503020204020204" pitchFamily="34" charset="-122"/>
              </a:rPr>
              <a:t>24-hour</a:t>
            </a:r>
            <a:r>
              <a:rPr lang="zh-CN" altLang="en-US" sz="1600" dirty="0">
                <a:latin typeface="微软雅黑" panose="020B0503020204020204" pitchFamily="34" charset="-122"/>
                <a:ea typeface="微软雅黑" panose="020B0503020204020204" pitchFamily="34" charset="-122"/>
              </a:rPr>
              <a:t>) picture. </a:t>
            </a:r>
            <a:endParaRPr lang="en-US" altLang="zh-CN" sz="1600"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Ideally, lines would stay within </a:t>
            </a:r>
            <a:r>
              <a:rPr lang="zh-CN" altLang="en-US" sz="1600" b="1" dirty="0">
                <a:solidFill>
                  <a:schemeClr val="accent6">
                    <a:lumMod val="75000"/>
                  </a:schemeClr>
                </a:solidFill>
                <a:latin typeface="微软雅黑" panose="020B0503020204020204" pitchFamily="34" charset="-122"/>
                <a:ea typeface="微软雅黑" panose="020B0503020204020204" pitchFamily="34" charset="-122"/>
              </a:rPr>
              <a:t>green </a:t>
            </a:r>
            <a:r>
              <a:rPr lang="zh-CN" altLang="en-US" sz="1600" dirty="0">
                <a:latin typeface="微软雅黑" panose="020B0503020204020204" pitchFamily="34" charset="-122"/>
                <a:ea typeface="微软雅黑" panose="020B0503020204020204" pitchFamily="34" charset="-122"/>
              </a:rPr>
              <a:t>outlined area (</a:t>
            </a:r>
            <a:r>
              <a:rPr lang="zh-CN" altLang="en-US" sz="1600" b="1" dirty="0">
                <a:latin typeface="微软雅黑" panose="020B0503020204020204" pitchFamily="34" charset="-122"/>
                <a:ea typeface="微软雅黑" panose="020B0503020204020204" pitchFamily="34" charset="-122"/>
              </a:rPr>
              <a:t>target range</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spcBef>
                <a:spcPts val="600"/>
              </a:spcBef>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AGP </a:t>
            </a:r>
            <a:r>
              <a:rPr lang="zh-CN" altLang="en-US" sz="1600" dirty="0">
                <a:latin typeface="微软雅黑" panose="020B0503020204020204" pitchFamily="34" charset="-122"/>
                <a:ea typeface="微软雅黑" panose="020B0503020204020204" pitchFamily="34" charset="-122"/>
              </a:rPr>
              <a:t>assists in determining whether blood glucose is on target by setting a target range </a:t>
            </a:r>
            <a:r>
              <a:rPr lang="en-US" altLang="zh-CN" sz="1600" b="1" dirty="0">
                <a:latin typeface="微软雅黑" panose="020B0503020204020204" pitchFamily="34" charset="-122"/>
                <a:ea typeface="微软雅黑" panose="020B0503020204020204" pitchFamily="34" charset="-122"/>
              </a:rPr>
              <a:t>70</a:t>
            </a:r>
            <a:r>
              <a:rPr lang="zh-CN" altLang="en-US" sz="1600" b="1" dirty="0">
                <a:latin typeface="微软雅黑" panose="020B0503020204020204" pitchFamily="34" charset="-122"/>
                <a:ea typeface="微软雅黑" panose="020B0503020204020204" pitchFamily="34" charset="-122"/>
              </a:rPr>
              <a:t>-1</a:t>
            </a:r>
            <a:r>
              <a:rPr lang="en-US" altLang="zh-CN" sz="1600" b="1" dirty="0">
                <a:latin typeface="微软雅黑" panose="020B0503020204020204" pitchFamily="34" charset="-122"/>
                <a:ea typeface="微软雅黑" panose="020B0503020204020204" pitchFamily="34" charset="-122"/>
              </a:rPr>
              <a:t>8</a:t>
            </a:r>
            <a:r>
              <a:rPr lang="zh-CN" altLang="en-US" sz="1600" b="1" dirty="0">
                <a:latin typeface="微软雅黑" panose="020B0503020204020204" pitchFamily="34" charset="-122"/>
                <a:ea typeface="微软雅黑" panose="020B0503020204020204" pitchFamily="34" charset="-122"/>
              </a:rPr>
              <a:t>0 m</a:t>
            </a:r>
            <a:r>
              <a:rPr lang="en-US" altLang="zh-CN" sz="1600" b="1" dirty="0">
                <a:latin typeface="微软雅黑" panose="020B0503020204020204" pitchFamily="34" charset="-122"/>
                <a:ea typeface="微软雅黑" panose="020B0503020204020204" pitchFamily="34" charset="-122"/>
              </a:rPr>
              <a:t>g</a:t>
            </a:r>
            <a:r>
              <a:rPr lang="zh-CN" altLang="en-US"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dL</a:t>
            </a:r>
            <a:r>
              <a:rPr lang="zh-CN" altLang="en-US" sz="1600" dirty="0">
                <a:latin typeface="微软雅黑" panose="020B0503020204020204" pitchFamily="34" charset="-122"/>
                <a:ea typeface="微软雅黑" panose="020B0503020204020204" pitchFamily="34" charset="-122"/>
              </a:rPr>
              <a:t>.</a:t>
            </a:r>
            <a:r>
              <a:rPr lang="en-US" altLang="zh-CN" sz="1600" kern="0" spc="-80" dirty="0">
                <a:solidFill>
                  <a:srgbClr val="C00000">
                    <a:alpha val="100000"/>
                  </a:srgbClr>
                </a:solidFill>
                <a:latin typeface="微软雅黑" panose="020B0503020204020204" pitchFamily="34" charset="-122"/>
                <a:ea typeface="微软雅黑" panose="020B0503020204020204" pitchFamily="34" charset="-122"/>
                <a:cs typeface="微软雅黑" panose="020B0503020204020204" charset="-122"/>
              </a:rPr>
              <a:t> </a:t>
            </a:r>
          </a:p>
          <a:p>
            <a:pPr marL="285750" indent="-285750">
              <a:spcBef>
                <a:spcPts val="60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Consist</a:t>
            </a:r>
            <a:r>
              <a:rPr lang="en-US" altLang="zh-CN" sz="1600" dirty="0">
                <a:latin typeface="微软雅黑" panose="020B0503020204020204" pitchFamily="34" charset="-122"/>
                <a:ea typeface="微软雅黑" panose="020B0503020204020204" pitchFamily="34" charset="-122"/>
              </a:rPr>
              <a:t>s</a:t>
            </a:r>
            <a:r>
              <a:rPr lang="zh-CN" altLang="en-US" sz="1600" dirty="0">
                <a:latin typeface="微软雅黑" panose="020B0503020204020204" pitchFamily="34" charset="-122"/>
                <a:ea typeface="微软雅黑" panose="020B0503020204020204" pitchFamily="34" charset="-122"/>
              </a:rPr>
              <a:t> </a:t>
            </a:r>
            <a:r>
              <a:rPr lang="zh-CN" altLang="en-US" sz="1600" dirty="0">
                <a:solidFill>
                  <a:srgbClr val="C00000"/>
                </a:solidFill>
                <a:latin typeface="微软雅黑" panose="020B0503020204020204" pitchFamily="34" charset="-122"/>
                <a:ea typeface="微软雅黑" panose="020B0503020204020204" pitchFamily="34" charset="-122"/>
              </a:rPr>
              <a:t>of 5 smooth curves</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and </a:t>
            </a:r>
            <a:r>
              <a:rPr lang="en-US" altLang="zh-CN" sz="1600" dirty="0">
                <a:solidFill>
                  <a:srgbClr val="C00000"/>
                </a:solidFill>
                <a:latin typeface="微软雅黑" panose="020B0503020204020204" pitchFamily="34" charset="-122"/>
                <a:ea typeface="微软雅黑" panose="020B0503020204020204" pitchFamily="34" charset="-122"/>
              </a:rPr>
              <a:t>3 areas</a:t>
            </a:r>
            <a:r>
              <a:rPr lang="en-US" altLang="zh-CN" sz="1600" dirty="0">
                <a:latin typeface="微软雅黑" panose="020B0503020204020204" pitchFamily="34" charset="-122"/>
                <a:ea typeface="微软雅黑" panose="020B0503020204020204" pitchFamily="34" charset="-122"/>
              </a:rPr>
              <a:t>. </a:t>
            </a:r>
          </a:p>
        </p:txBody>
      </p:sp>
      <p:pic>
        <p:nvPicPr>
          <p:cNvPr id="4" name="Picture 3">
            <a:extLst>
              <a:ext uri="{FF2B5EF4-FFF2-40B4-BE49-F238E27FC236}">
                <a16:creationId xmlns:a16="http://schemas.microsoft.com/office/drawing/2014/main" id="{1AA587BF-F526-BCB9-88BA-09E358B6D6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spTree>
    <p:extLst>
      <p:ext uri="{BB962C8B-B14F-4D97-AF65-F5344CB8AC3E}">
        <p14:creationId xmlns:p14="http://schemas.microsoft.com/office/powerpoint/2010/main" val="3829674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290"/>
          <p:cNvGraphicFramePr>
            <a:graphicFrameLocks noGrp="1"/>
          </p:cNvGraphicFramePr>
          <p:nvPr>
            <p:extLst>
              <p:ext uri="{D42A27DB-BD31-4B8C-83A1-F6EECF244321}">
                <p14:modId xmlns:p14="http://schemas.microsoft.com/office/powerpoint/2010/main" val="2707072176"/>
              </p:ext>
            </p:extLst>
          </p:nvPr>
        </p:nvGraphicFramePr>
        <p:xfrm>
          <a:off x="10320026" y="4887062"/>
          <a:ext cx="1259840" cy="395604"/>
        </p:xfrm>
        <a:graphic>
          <a:graphicData uri="http://schemas.openxmlformats.org/drawingml/2006/table">
            <a:tbl>
              <a:tblPr/>
              <a:tblGrid>
                <a:gridCol w="1259840">
                  <a:extLst>
                    <a:ext uri="{9D8B030D-6E8A-4147-A177-3AD203B41FA5}">
                      <a16:colId xmlns:a16="http://schemas.microsoft.com/office/drawing/2014/main" val="20000"/>
                    </a:ext>
                  </a:extLst>
                </a:gridCol>
              </a:tblGrid>
              <a:tr h="395604">
                <a:tc>
                  <a:txBody>
                    <a:bodyPr/>
                    <a:lstStyle/>
                    <a:p>
                      <a:pPr algn="l" rtl="0" eaLnBrk="0">
                        <a:lnSpc>
                          <a:spcPct val="102000"/>
                        </a:lnSpc>
                      </a:pPr>
                      <a:endParaRPr lang="en-US" altLang="en-US" sz="800" dirty="0">
                        <a:latin typeface="微软雅黑" panose="020B0503020204020204" pitchFamily="34" charset="-122"/>
                        <a:ea typeface="微软雅黑" panose="020B0503020204020204" pitchFamily="34" charset="-122"/>
                      </a:endParaRPr>
                    </a:p>
                    <a:p>
                      <a:pPr marL="377825" algn="l" rtl="0" eaLnBrk="0">
                        <a:lnSpc>
                          <a:spcPct val="97000"/>
                        </a:lnSpc>
                        <a:spcBef>
                          <a:spcPts val="0"/>
                        </a:spcBef>
                      </a:pPr>
                      <a:r>
                        <a:rPr lang="en-US" sz="1400" kern="0" spc="-30" dirty="0">
                          <a:solidFill>
                            <a:srgbClr val="C00000">
                              <a:alpha val="100000"/>
                            </a:srgbClr>
                          </a:solidFill>
                          <a:latin typeface="微软雅黑" panose="020B0503020204020204" pitchFamily="34" charset="-122"/>
                          <a:ea typeface="微软雅黑" panose="020B0503020204020204" pitchFamily="34" charset="-122"/>
                          <a:cs typeface="微软雅黑" panose="020B0503020204020204" charset="-122"/>
                        </a:rPr>
                        <a:t>median</a:t>
                      </a:r>
                    </a:p>
                  </a:txBody>
                  <a:tcPr marL="0" marR="0" marT="0" marB="0">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 name="图片 4"/>
          <p:cNvPicPr>
            <a:picLocks noChangeAspect="1"/>
          </p:cNvPicPr>
          <p:nvPr>
            <p:custDataLst>
              <p:tags r:id="rId1"/>
            </p:custDataLst>
          </p:nvPr>
        </p:nvPicPr>
        <p:blipFill>
          <a:blip r:embed="rId3"/>
          <a:srcRect r="3391"/>
          <a:stretch>
            <a:fillRect/>
          </a:stretch>
        </p:blipFill>
        <p:spPr>
          <a:xfrm>
            <a:off x="147997" y="2557137"/>
            <a:ext cx="9649146" cy="4263396"/>
          </a:xfrm>
          <a:prstGeom prst="rect">
            <a:avLst/>
          </a:prstGeom>
        </p:spPr>
      </p:pic>
      <p:grpSp>
        <p:nvGrpSpPr>
          <p:cNvPr id="6" name="group 154"/>
          <p:cNvGrpSpPr/>
          <p:nvPr/>
        </p:nvGrpSpPr>
        <p:grpSpPr>
          <a:xfrm rot="21600000">
            <a:off x="4076699" y="5521452"/>
            <a:ext cx="6390131" cy="830579"/>
            <a:chOff x="0" y="0"/>
            <a:chExt cx="6390131" cy="830579"/>
          </a:xfrm>
        </p:grpSpPr>
        <p:sp>
          <p:nvSpPr>
            <p:cNvPr id="7" name="rect"/>
            <p:cNvSpPr/>
            <p:nvPr/>
          </p:nvSpPr>
          <p:spPr>
            <a:xfrm>
              <a:off x="7556" y="29340"/>
              <a:ext cx="6235771" cy="660004"/>
            </a:xfrm>
            <a:prstGeom prst="rect">
              <a:avLst/>
            </a:prstGeom>
            <a:solidFill>
              <a:srgbClr val="FFFFFF">
                <a:alpha val="100000"/>
              </a:srgbClr>
            </a:solidFill>
            <a:ln cap="flat">
              <a:noFill/>
              <a:prstDash val="solid"/>
              <a:miter lim="0"/>
            </a:ln>
          </p:spPr>
          <p:txBody>
            <a:bodyPr rtlCol="0"/>
            <a:lstStyle/>
            <a:p>
              <a:pPr algn="ctr"/>
              <a:endParaRPr lang="zh-CN" altLang="en-US"/>
            </a:p>
          </p:txBody>
        </p:sp>
        <p:sp>
          <p:nvSpPr>
            <p:cNvPr id="8" name="textbox 1276"/>
            <p:cNvSpPr/>
            <p:nvPr/>
          </p:nvSpPr>
          <p:spPr>
            <a:xfrm>
              <a:off x="441578" y="110553"/>
              <a:ext cx="5509895" cy="292100"/>
            </a:xfrm>
            <a:prstGeom prst="rect">
              <a:avLst/>
            </a:prstGeom>
          </p:spPr>
          <p:txBody>
            <a:bodyPr vert="horz" wrap="square" lIns="0" tIns="0" rIns="0" bIns="0"/>
            <a:lstStyle/>
            <a:p>
              <a:pPr algn="l" rtl="0" eaLnBrk="0">
                <a:lnSpc>
                  <a:spcPct val="86000"/>
                </a:lnSpc>
              </a:pPr>
              <a:endParaRPr lang="en-US" altLang="en-US" sz="100" dirty="0"/>
            </a:p>
            <a:p>
              <a:pPr marL="12700" algn="l" rtl="0" eaLnBrk="0">
                <a:lnSpc>
                  <a:spcPct val="97000"/>
                </a:lnSpc>
              </a:pPr>
              <a:r>
                <a:rPr sz="1800"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Reflects glucose fluctuations, with flatter curves</a:t>
              </a:r>
              <a:r>
                <a:rPr lang="en-US" sz="1800"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 </a:t>
              </a:r>
              <a:r>
                <a:rPr lang="en-US" altLang="zh-CN" sz="1800"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i</a:t>
              </a:r>
              <a:r>
                <a:rPr sz="1800"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ndicating better </a:t>
              </a:r>
              <a:r>
                <a:rPr lang="en-US" altLang="zh-CN" sz="1800"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glucose</a:t>
              </a:r>
              <a:r>
                <a:rPr sz="1800" kern="0" dirty="0">
                  <a:solidFill>
                    <a:srgbClr val="C00000">
                      <a:alpha val="100000"/>
                    </a:srgbClr>
                  </a:solidFill>
                  <a:latin typeface="微软雅黑" panose="020B0503020204020204" charset="-122"/>
                  <a:ea typeface="微软雅黑" panose="020B0503020204020204" charset="-122"/>
                  <a:cs typeface="微软雅黑" panose="020B0503020204020204" charset="-122"/>
                </a:rPr>
                <a:t> stability.</a:t>
              </a:r>
            </a:p>
          </p:txBody>
        </p:sp>
        <p:sp>
          <p:nvSpPr>
            <p:cNvPr id="9" name="path"/>
            <p:cNvSpPr/>
            <p:nvPr/>
          </p:nvSpPr>
          <p:spPr>
            <a:xfrm>
              <a:off x="0" y="6096"/>
              <a:ext cx="146804" cy="822698"/>
            </a:xfrm>
            <a:custGeom>
              <a:avLst/>
              <a:gdLst/>
              <a:ahLst/>
              <a:cxnLst/>
              <a:rect l="0" t="0" r="0" b="0"/>
              <a:pathLst>
                <a:path w="231" h="1295">
                  <a:moveTo>
                    <a:pt x="224" y="1288"/>
                  </a:moveTo>
                  <a:lnTo>
                    <a:pt x="9" y="1073"/>
                  </a:lnTo>
                  <a:lnTo>
                    <a:pt x="9" y="0"/>
                  </a:lnTo>
                </a:path>
              </a:pathLst>
            </a:custGeom>
            <a:noFill/>
            <a:ln w="12192" cap="flat">
              <a:solidFill>
                <a:srgbClr val="C00000">
                  <a:alpha val="100000"/>
                </a:srgbClr>
              </a:solidFill>
              <a:prstDash val="dash"/>
              <a:miter lim="1000000"/>
            </a:ln>
          </p:spPr>
          <p:txBody>
            <a:bodyPr rtlCol="0"/>
            <a:lstStyle/>
            <a:p>
              <a:pPr algn="ctr"/>
              <a:endParaRPr lang="zh-CN" altLang="en-US"/>
            </a:p>
          </p:txBody>
        </p:sp>
        <p:sp>
          <p:nvSpPr>
            <p:cNvPr id="11" name="path"/>
            <p:cNvSpPr/>
            <p:nvPr/>
          </p:nvSpPr>
          <p:spPr>
            <a:xfrm>
              <a:off x="6243327" y="1785"/>
              <a:ext cx="146804" cy="822698"/>
            </a:xfrm>
            <a:custGeom>
              <a:avLst/>
              <a:gdLst/>
              <a:ahLst/>
              <a:cxnLst/>
              <a:rect l="0" t="0" r="0" b="0"/>
              <a:pathLst>
                <a:path w="231" h="1295">
                  <a:moveTo>
                    <a:pt x="6" y="6"/>
                  </a:moveTo>
                  <a:lnTo>
                    <a:pt x="221" y="221"/>
                  </a:lnTo>
                  <a:lnTo>
                    <a:pt x="221" y="1295"/>
                  </a:lnTo>
                </a:path>
              </a:pathLst>
            </a:custGeom>
            <a:noFill/>
            <a:ln w="12192" cap="flat">
              <a:solidFill>
                <a:srgbClr val="C00000">
                  <a:alpha val="100000"/>
                </a:srgbClr>
              </a:solidFill>
              <a:prstDash val="dash"/>
              <a:miter lim="1000000"/>
            </a:ln>
          </p:spPr>
          <p:txBody>
            <a:bodyPr rtlCol="0"/>
            <a:lstStyle/>
            <a:p>
              <a:pPr algn="ctr"/>
              <a:endParaRPr lang="zh-CN" altLang="en-US"/>
            </a:p>
          </p:txBody>
        </p:sp>
        <p:sp>
          <p:nvSpPr>
            <p:cNvPr id="12" name="rect"/>
            <p:cNvSpPr/>
            <p:nvPr/>
          </p:nvSpPr>
          <p:spPr>
            <a:xfrm>
              <a:off x="6096" y="0"/>
              <a:ext cx="6241542" cy="12192"/>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13" name="rect"/>
            <p:cNvSpPr/>
            <p:nvPr/>
          </p:nvSpPr>
          <p:spPr>
            <a:xfrm>
              <a:off x="142494" y="818388"/>
              <a:ext cx="6241541" cy="12191"/>
            </a:xfrm>
            <a:prstGeom prst="rect">
              <a:avLst/>
            </a:prstGeom>
            <a:solidFill>
              <a:srgbClr val="C00000">
                <a:alpha val="100000"/>
              </a:srgbClr>
            </a:solidFill>
            <a:ln cap="flat">
              <a:noFill/>
              <a:prstDash val="solid"/>
              <a:miter lim="0"/>
            </a:ln>
          </p:spPr>
          <p:txBody>
            <a:bodyPr rtlCol="0"/>
            <a:lstStyle/>
            <a:p>
              <a:pPr algn="ctr"/>
              <a:endParaRPr lang="zh-CN" altLang="en-US"/>
            </a:p>
          </p:txBody>
        </p:sp>
      </p:grpSp>
      <p:cxnSp>
        <p:nvCxnSpPr>
          <p:cNvPr id="14" name="直接箭头连接符 13"/>
          <p:cNvCxnSpPr>
            <a:cxnSpLocks/>
          </p:cNvCxnSpPr>
          <p:nvPr/>
        </p:nvCxnSpPr>
        <p:spPr>
          <a:xfrm flipH="1">
            <a:off x="9332686" y="5084864"/>
            <a:ext cx="987340" cy="197802"/>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5" name="标题 1"/>
          <p:cNvSpPr txBox="1">
            <a:spLocks/>
          </p:cNvSpPr>
          <p:nvPr/>
        </p:nvSpPr>
        <p:spPr>
          <a:xfrm>
            <a:off x="147997" y="86745"/>
            <a:ext cx="4888461" cy="567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pPr marL="12700" eaLnBrk="0">
              <a:lnSpc>
                <a:spcPct val="100000"/>
              </a:lnSpc>
            </a:pPr>
            <a:r>
              <a:rPr lang="en-US" altLang="en-US" sz="2600" dirty="0">
                <a:solidFill>
                  <a:srgbClr val="C01920"/>
                </a:solidFill>
              </a:rPr>
              <a:t>Median glucose curve</a:t>
            </a:r>
          </a:p>
        </p:txBody>
      </p:sp>
      <p:sp>
        <p:nvSpPr>
          <p:cNvPr id="2" name="TextBox 1">
            <a:extLst>
              <a:ext uri="{FF2B5EF4-FFF2-40B4-BE49-F238E27FC236}">
                <a16:creationId xmlns:a16="http://schemas.microsoft.com/office/drawing/2014/main" id="{7D3B8B7D-DBB1-8330-2D9F-63A80C1B8BAC}"/>
              </a:ext>
            </a:extLst>
          </p:cNvPr>
          <p:cNvSpPr txBox="1"/>
          <p:nvPr/>
        </p:nvSpPr>
        <p:spPr>
          <a:xfrm>
            <a:off x="147997" y="856994"/>
            <a:ext cx="11666632" cy="170816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2000" dirty="0"/>
              <a:t>The median glucose curve is the best fit curve described by the median of </a:t>
            </a:r>
            <a:br>
              <a:rPr lang="en-GB" sz="2000" dirty="0"/>
            </a:br>
            <a:r>
              <a:rPr lang="en-GB" sz="2000" dirty="0"/>
              <a:t>all glucose readings at the same time.</a:t>
            </a:r>
          </a:p>
          <a:p>
            <a:pPr marL="285750" indent="-285750">
              <a:spcBef>
                <a:spcPts val="600"/>
              </a:spcBef>
              <a:buFont typeface="Arial" panose="020B0604020202020204" pitchFamily="34" charset="0"/>
              <a:buChar char="•"/>
            </a:pPr>
            <a:r>
              <a:rPr lang="en-GB" sz="2000" dirty="0"/>
              <a:t>A median glucose &gt;180 mg/dL, or a median glucose 20% above target with a median increase of 40 mg/dL or more throughout the day, suggests that glycaemic control is suboptimal and that an adjustment to the glucose-lowering regimen is needed.</a:t>
            </a:r>
          </a:p>
        </p:txBody>
      </p:sp>
      <p:pic>
        <p:nvPicPr>
          <p:cNvPr id="3" name="Picture 2">
            <a:extLst>
              <a:ext uri="{FF2B5EF4-FFF2-40B4-BE49-F238E27FC236}">
                <a16:creationId xmlns:a16="http://schemas.microsoft.com/office/drawing/2014/main" id="{445FB04C-3629-49C9-6A6F-468A54DAB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10" name="Picture 9">
            <a:extLst>
              <a:ext uri="{FF2B5EF4-FFF2-40B4-BE49-F238E27FC236}">
                <a16:creationId xmlns:a16="http://schemas.microsoft.com/office/drawing/2014/main" id="{9B2EEE53-FDC2-C7B6-4B03-2DD235CE12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spTree>
    <p:extLst>
      <p:ext uri="{BB962C8B-B14F-4D97-AF65-F5344CB8AC3E}">
        <p14:creationId xmlns:p14="http://schemas.microsoft.com/office/powerpoint/2010/main" val="741970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图片 18"/>
          <p:cNvPicPr>
            <a:picLocks noChangeAspect="1"/>
          </p:cNvPicPr>
          <p:nvPr>
            <p:custDataLst>
              <p:tags r:id="rId1"/>
            </p:custDataLst>
          </p:nvPr>
        </p:nvPicPr>
        <p:blipFill>
          <a:blip r:embed="rId5"/>
          <a:srcRect r="3391"/>
          <a:stretch>
            <a:fillRect/>
          </a:stretch>
        </p:blipFill>
        <p:spPr>
          <a:xfrm>
            <a:off x="-1" y="2571202"/>
            <a:ext cx="10757921" cy="4031615"/>
          </a:xfrm>
          <a:prstGeom prst="rect">
            <a:avLst/>
          </a:prstGeom>
        </p:spPr>
      </p:pic>
      <p:grpSp>
        <p:nvGrpSpPr>
          <p:cNvPr id="20" name="group 156"/>
          <p:cNvGrpSpPr/>
          <p:nvPr/>
        </p:nvGrpSpPr>
        <p:grpSpPr>
          <a:xfrm rot="21600000">
            <a:off x="4373246" y="5473728"/>
            <a:ext cx="6548754" cy="1068070"/>
            <a:chOff x="0" y="0"/>
            <a:chExt cx="6548627" cy="897635"/>
          </a:xfrm>
        </p:grpSpPr>
        <p:sp>
          <p:nvSpPr>
            <p:cNvPr id="21" name="rect"/>
            <p:cNvSpPr/>
            <p:nvPr/>
          </p:nvSpPr>
          <p:spPr>
            <a:xfrm>
              <a:off x="6096" y="6096"/>
              <a:ext cx="6536436" cy="885443"/>
            </a:xfrm>
            <a:prstGeom prst="rect">
              <a:avLst/>
            </a:prstGeom>
            <a:solidFill>
              <a:srgbClr val="FFFFFF">
                <a:alpha val="100000"/>
              </a:srgbClr>
            </a:solidFill>
            <a:ln cap="flat">
              <a:noFill/>
              <a:prstDash val="solid"/>
              <a:miter lim="0"/>
            </a:ln>
          </p:spPr>
          <p:txBody>
            <a:bodyPr rtlCol="0"/>
            <a:lstStyle/>
            <a:p>
              <a:pPr algn="ctr"/>
              <a:endParaRPr lang="zh-CN" altLang="en-US"/>
            </a:p>
          </p:txBody>
        </p:sp>
        <p:sp>
          <p:nvSpPr>
            <p:cNvPr id="22" name="textbox 1302"/>
            <p:cNvSpPr/>
            <p:nvPr/>
          </p:nvSpPr>
          <p:spPr>
            <a:xfrm>
              <a:off x="116084" y="113062"/>
              <a:ext cx="6316979" cy="711200"/>
            </a:xfrm>
            <a:prstGeom prst="rect">
              <a:avLst/>
            </a:prstGeom>
          </p:spPr>
          <p:txBody>
            <a:bodyPr vert="horz" wrap="square" lIns="0" tIns="0" rIns="0" bIns="0"/>
            <a:lstStyle/>
            <a:p>
              <a:pPr algn="l" rtl="0" eaLnBrk="0">
                <a:lnSpc>
                  <a:spcPct val="79000"/>
                </a:lnSpc>
              </a:pPr>
              <a:endParaRPr lang="en-US" altLang="en-US" sz="100" dirty="0"/>
            </a:p>
            <a:p>
              <a:pPr algn="l" rtl="0" eaLnBrk="0">
                <a:lnSpc>
                  <a:spcPct val="89000"/>
                </a:lnSpc>
              </a:pPr>
              <a:r>
                <a:rPr sz="1800"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IQR shows day-to-day blood glucose fluctuations, with wider intervals suggesting greater fluctuations</a:t>
              </a:r>
              <a:r>
                <a:rPr lang="en-US" sz="1800"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r>
                <a:rPr sz="1800"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 and with narrower intervals suggesting lesser fluctuations.</a:t>
              </a:r>
            </a:p>
            <a:p>
              <a:pPr marL="12700" algn="l" rtl="0" eaLnBrk="0">
                <a:lnSpc>
                  <a:spcPct val="85000"/>
                </a:lnSpc>
                <a:spcBef>
                  <a:spcPts val="5"/>
                </a:spcBef>
              </a:pPr>
              <a:r>
                <a:rPr sz="1200"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200" dirty="0"/>
            </a:p>
          </p:txBody>
        </p:sp>
        <p:sp>
          <p:nvSpPr>
            <p:cNvPr id="23" name="path"/>
            <p:cNvSpPr/>
            <p:nvPr/>
          </p:nvSpPr>
          <p:spPr>
            <a:xfrm>
              <a:off x="6390647" y="1785"/>
              <a:ext cx="156195" cy="156194"/>
            </a:xfrm>
            <a:custGeom>
              <a:avLst/>
              <a:gdLst/>
              <a:ahLst/>
              <a:cxnLst/>
              <a:rect l="0" t="0" r="0" b="0"/>
              <a:pathLst>
                <a:path w="245" h="245">
                  <a:moveTo>
                    <a:pt x="6" y="6"/>
                  </a:moveTo>
                  <a:lnTo>
                    <a:pt x="239" y="239"/>
                  </a:lnTo>
                </a:path>
              </a:pathLst>
            </a:custGeom>
            <a:noFill/>
            <a:ln w="12192" cap="flat">
              <a:solidFill>
                <a:srgbClr val="C00000">
                  <a:alpha val="100000"/>
                </a:srgbClr>
              </a:solidFill>
              <a:prstDash val="dash"/>
              <a:miter lim="1000000"/>
            </a:ln>
          </p:spPr>
          <p:txBody>
            <a:bodyPr rtlCol="0"/>
            <a:lstStyle/>
            <a:p>
              <a:pPr algn="ctr"/>
              <a:endParaRPr lang="zh-CN" altLang="en-US"/>
            </a:p>
          </p:txBody>
        </p:sp>
        <p:sp>
          <p:nvSpPr>
            <p:cNvPr id="24" name="rect"/>
            <p:cNvSpPr/>
            <p:nvPr/>
          </p:nvSpPr>
          <p:spPr>
            <a:xfrm>
              <a:off x="0" y="6096"/>
              <a:ext cx="12192" cy="737869"/>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25" name="rect"/>
            <p:cNvSpPr/>
            <p:nvPr/>
          </p:nvSpPr>
          <p:spPr>
            <a:xfrm>
              <a:off x="6536436" y="153669"/>
              <a:ext cx="12191" cy="737869"/>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26" name="rect"/>
            <p:cNvSpPr/>
            <p:nvPr/>
          </p:nvSpPr>
          <p:spPr>
            <a:xfrm>
              <a:off x="153669" y="885444"/>
              <a:ext cx="6388862" cy="12191"/>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27" name="rect"/>
            <p:cNvSpPr/>
            <p:nvPr/>
          </p:nvSpPr>
          <p:spPr>
            <a:xfrm>
              <a:off x="6096" y="0"/>
              <a:ext cx="6388861" cy="12192"/>
            </a:xfrm>
            <a:prstGeom prst="rect">
              <a:avLst/>
            </a:prstGeom>
            <a:solidFill>
              <a:srgbClr val="C00000">
                <a:alpha val="100000"/>
              </a:srgbClr>
            </a:solidFill>
            <a:ln cap="flat">
              <a:noFill/>
              <a:prstDash val="solid"/>
              <a:miter lim="0"/>
            </a:ln>
          </p:spPr>
          <p:txBody>
            <a:bodyPr rtlCol="0"/>
            <a:lstStyle/>
            <a:p>
              <a:pPr algn="ctr"/>
              <a:endParaRPr lang="zh-CN" altLang="en-US"/>
            </a:p>
          </p:txBody>
        </p:sp>
      </p:grpSp>
      <p:graphicFrame>
        <p:nvGraphicFramePr>
          <p:cNvPr id="28" name="table 1314"/>
          <p:cNvGraphicFramePr>
            <a:graphicFrameLocks noGrp="1"/>
          </p:cNvGraphicFramePr>
          <p:nvPr>
            <p:custDataLst>
              <p:tags r:id="rId2"/>
            </p:custDataLst>
            <p:extLst>
              <p:ext uri="{D42A27DB-BD31-4B8C-83A1-F6EECF244321}">
                <p14:modId xmlns:p14="http://schemas.microsoft.com/office/powerpoint/2010/main" val="2803351062"/>
              </p:ext>
            </p:extLst>
          </p:nvPr>
        </p:nvGraphicFramePr>
        <p:xfrm>
          <a:off x="3724910" y="3375112"/>
          <a:ext cx="2599690" cy="445770"/>
        </p:xfrm>
        <a:graphic>
          <a:graphicData uri="http://schemas.openxmlformats.org/drawingml/2006/table">
            <a:tbl>
              <a:tblPr/>
              <a:tblGrid>
                <a:gridCol w="2599690">
                  <a:extLst>
                    <a:ext uri="{9D8B030D-6E8A-4147-A177-3AD203B41FA5}">
                      <a16:colId xmlns:a16="http://schemas.microsoft.com/office/drawing/2014/main" val="20000"/>
                    </a:ext>
                  </a:extLst>
                </a:gridCol>
              </a:tblGrid>
              <a:tr h="445770">
                <a:tc>
                  <a:txBody>
                    <a:bodyPr/>
                    <a:lstStyle/>
                    <a:p>
                      <a:pPr algn="l" rtl="0" eaLnBrk="0">
                        <a:lnSpc>
                          <a:spcPct val="127000"/>
                        </a:lnSpc>
                      </a:pPr>
                      <a:r>
                        <a:rPr sz="1600"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the 25th </a:t>
                      </a:r>
                      <a:r>
                        <a:rPr sz="1600"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to 75th percentile</a:t>
                      </a:r>
                    </a:p>
                  </a:txBody>
                  <a:tcPr marL="0" marR="0" marT="0" marB="0">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29" name="picture 1298"/>
          <p:cNvPicPr>
            <a:picLocks noChangeAspect="1"/>
          </p:cNvPicPr>
          <p:nvPr>
            <p:custDataLst>
              <p:tags r:id="rId3"/>
            </p:custDataLst>
          </p:nvPr>
        </p:nvPicPr>
        <p:blipFill>
          <a:blip r:embed="rId6"/>
          <a:stretch>
            <a:fillRect/>
          </a:stretch>
        </p:blipFill>
        <p:spPr>
          <a:xfrm rot="10800000">
            <a:off x="5096128" y="3854918"/>
            <a:ext cx="76200" cy="448691"/>
          </a:xfrm>
          <a:prstGeom prst="rect">
            <a:avLst/>
          </a:prstGeom>
        </p:spPr>
      </p:pic>
      <p:pic>
        <p:nvPicPr>
          <p:cNvPr id="30" name="picture 1298"/>
          <p:cNvPicPr>
            <a:picLocks noChangeAspect="1"/>
          </p:cNvPicPr>
          <p:nvPr/>
        </p:nvPicPr>
        <p:blipFill>
          <a:blip r:embed="rId6"/>
          <a:stretch>
            <a:fillRect/>
          </a:stretch>
        </p:blipFill>
        <p:spPr>
          <a:xfrm>
            <a:off x="5096128" y="4804878"/>
            <a:ext cx="76200" cy="448691"/>
          </a:xfrm>
          <a:prstGeom prst="rect">
            <a:avLst/>
          </a:prstGeom>
        </p:spPr>
      </p:pic>
      <p:sp>
        <p:nvSpPr>
          <p:cNvPr id="16" name="标题 1"/>
          <p:cNvSpPr txBox="1">
            <a:spLocks/>
          </p:cNvSpPr>
          <p:nvPr/>
        </p:nvSpPr>
        <p:spPr>
          <a:xfrm>
            <a:off x="147780" y="158707"/>
            <a:ext cx="9537931" cy="567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pPr marL="12700" eaLnBrk="0">
              <a:lnSpc>
                <a:spcPct val="100000"/>
              </a:lnSpc>
            </a:pPr>
            <a:r>
              <a:rPr lang="en-US" altLang="zh-CN" sz="2600" kern="0" spc="40" dirty="0">
                <a:solidFill>
                  <a:srgbClr val="C01920"/>
                </a:solidFill>
                <a:latin typeface="微软雅黑" panose="020B0503020204020204" charset="-122"/>
                <a:ea typeface="微软雅黑" panose="020B0503020204020204" charset="-122"/>
                <a:cs typeface="微软雅黑" panose="020B0503020204020204" charset="-122"/>
              </a:rPr>
              <a:t>IQR: 25th and 75th percentile glucose curves </a:t>
            </a:r>
            <a:endParaRPr lang="en-US" altLang="en-US" sz="2600" dirty="0">
              <a:solidFill>
                <a:srgbClr val="C01920"/>
              </a:solidFill>
            </a:endParaRPr>
          </a:p>
        </p:txBody>
      </p:sp>
      <p:sp>
        <p:nvSpPr>
          <p:cNvPr id="2" name="TextBox 1">
            <a:extLst>
              <a:ext uri="{FF2B5EF4-FFF2-40B4-BE49-F238E27FC236}">
                <a16:creationId xmlns:a16="http://schemas.microsoft.com/office/drawing/2014/main" id="{954C9A3C-1FCF-3125-1251-DDE9491F3C25}"/>
              </a:ext>
            </a:extLst>
          </p:cNvPr>
          <p:cNvSpPr txBox="1"/>
          <p:nvPr/>
        </p:nvSpPr>
        <p:spPr>
          <a:xfrm>
            <a:off x="147780" y="902048"/>
            <a:ext cx="11724906" cy="170816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2000" dirty="0"/>
              <a:t>The IQR (</a:t>
            </a:r>
            <a:r>
              <a:rPr lang="en-GB" sz="2000" b="1" dirty="0"/>
              <a:t>interquartile range</a:t>
            </a:r>
            <a:r>
              <a:rPr lang="en-GB" sz="2000" dirty="0"/>
              <a:t>) is represented by the </a:t>
            </a:r>
            <a:r>
              <a:rPr lang="en-GB" sz="2000" b="1" dirty="0"/>
              <a:t>25th</a:t>
            </a:r>
            <a:r>
              <a:rPr lang="en-GB" sz="2000" dirty="0"/>
              <a:t> and </a:t>
            </a:r>
            <a:r>
              <a:rPr lang="en-GB" sz="2000" b="1" dirty="0"/>
              <a:t>75th</a:t>
            </a:r>
            <a:r>
              <a:rPr lang="en-GB" sz="2000" dirty="0"/>
              <a:t> percentile curves.</a:t>
            </a:r>
          </a:p>
          <a:p>
            <a:pPr marL="285750" indent="-285750">
              <a:spcBef>
                <a:spcPts val="600"/>
              </a:spcBef>
              <a:buFont typeface="Arial" panose="020B0604020202020204" pitchFamily="34" charset="0"/>
              <a:buChar char="•"/>
            </a:pPr>
            <a:r>
              <a:rPr lang="en-GB" sz="2000" dirty="0"/>
              <a:t>The IQR is influenced by physiological status (e.g. insulin resistance, excess hepatic glucose production, etc.) and medication. Observing the IQR allows for a specific discussion of the different time periods and determines the need for changes in the patient's treatment regimen, such as adjustments in medications and insulin dosage.</a:t>
            </a:r>
          </a:p>
        </p:txBody>
      </p:sp>
      <p:pic>
        <p:nvPicPr>
          <p:cNvPr id="4" name="Picture 3">
            <a:extLst>
              <a:ext uri="{FF2B5EF4-FFF2-40B4-BE49-F238E27FC236}">
                <a16:creationId xmlns:a16="http://schemas.microsoft.com/office/drawing/2014/main" id="{65050EC9-FF0F-ACA1-AE1E-5D4640F81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B23A8F42-1549-CB1F-BFC7-3A03CE2748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7E097469-DCF0-5707-4582-35C8092BC2CE}"/>
              </a:ext>
            </a:extLst>
          </p:cNvPr>
          <p:cNvPicPr>
            <a:picLocks noChangeAspect="1"/>
          </p:cNvPicPr>
          <p:nvPr/>
        </p:nvPicPr>
        <p:blipFill>
          <a:blip r:embed="rId9">
            <a:alphaModFix amt="50000"/>
            <a:extLst>
              <a:ext uri="{BEBA8EAE-BF5A-486C-A8C5-ECC9F3942E4B}">
                <a14:imgProps xmlns:a14="http://schemas.microsoft.com/office/drawing/2010/main">
                  <a14:imgLayer r:embed="rId10">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1101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 name="Chart 109">
            <a:extLst>
              <a:ext uri="{FF2B5EF4-FFF2-40B4-BE49-F238E27FC236}">
                <a16:creationId xmlns:a16="http://schemas.microsoft.com/office/drawing/2014/main" id="{ABB3ECBC-B933-D202-F251-D22B28957B37}"/>
              </a:ext>
            </a:extLst>
          </p:cNvPr>
          <p:cNvGraphicFramePr/>
          <p:nvPr>
            <p:extLst>
              <p:ext uri="{D42A27DB-BD31-4B8C-83A1-F6EECF244321}">
                <p14:modId xmlns:p14="http://schemas.microsoft.com/office/powerpoint/2010/main" val="930154941"/>
              </p:ext>
            </p:extLst>
          </p:nvPr>
        </p:nvGraphicFramePr>
        <p:xfrm>
          <a:off x="3013085" y="771584"/>
          <a:ext cx="9178915" cy="589960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C5EB085-C3F9-D0D2-F5A3-90AD70B90838}"/>
              </a:ext>
            </a:extLst>
          </p:cNvPr>
          <p:cNvSpPr txBox="1"/>
          <p:nvPr/>
        </p:nvSpPr>
        <p:spPr>
          <a:xfrm>
            <a:off x="304800" y="1407934"/>
            <a:ext cx="3265714" cy="3753335"/>
          </a:xfrm>
          <a:prstGeom prst="rect">
            <a:avLst/>
          </a:prstGeom>
          <a:noFill/>
        </p:spPr>
        <p:txBody>
          <a:bodyPr wrap="square" rtlCol="0">
            <a:spAutoFit/>
          </a:bodyPr>
          <a:lstStyle/>
          <a:p>
            <a:pPr>
              <a:lnSpc>
                <a:spcPct val="150000"/>
              </a:lnSpc>
            </a:pPr>
            <a:r>
              <a:rPr lang="en-US" sz="2400" b="1" u="sng" dirty="0"/>
              <a:t>Prevalence </a:t>
            </a:r>
            <a:r>
              <a:rPr lang="en-GB" sz="2400" b="1" u="sng" dirty="0"/>
              <a:t>(20y-80y) </a:t>
            </a:r>
            <a:r>
              <a:rPr lang="en-US" sz="2400" b="1" u="sng" dirty="0"/>
              <a:t>:</a:t>
            </a:r>
          </a:p>
          <a:p>
            <a:pPr marL="91440" indent="-182880">
              <a:lnSpc>
                <a:spcPct val="150000"/>
              </a:lnSpc>
              <a:spcBef>
                <a:spcPts val="600"/>
              </a:spcBef>
              <a:buFontTx/>
              <a:buChar char="-"/>
            </a:pPr>
            <a:r>
              <a:rPr lang="en-GB" sz="2000" b="1" dirty="0"/>
              <a:t>Diabetic patients 13.2 M. </a:t>
            </a:r>
          </a:p>
          <a:p>
            <a:pPr marL="91440" indent="-182880">
              <a:lnSpc>
                <a:spcPct val="150000"/>
              </a:lnSpc>
              <a:spcBef>
                <a:spcPts val="600"/>
              </a:spcBef>
              <a:buFontTx/>
              <a:buChar char="-"/>
            </a:pPr>
            <a:r>
              <a:rPr lang="en-GB" sz="2000" b="1" dirty="0"/>
              <a:t>Diagnosed 5.4 M.  </a:t>
            </a:r>
          </a:p>
          <a:p>
            <a:pPr marL="91440" indent="-182880">
              <a:lnSpc>
                <a:spcPct val="150000"/>
              </a:lnSpc>
              <a:spcBef>
                <a:spcPts val="600"/>
              </a:spcBef>
              <a:buFontTx/>
              <a:buChar char="-"/>
            </a:pPr>
            <a:r>
              <a:rPr lang="en-GB" sz="2000" b="1" dirty="0"/>
              <a:t>Undiagnosed 7.8 M. </a:t>
            </a:r>
          </a:p>
          <a:p>
            <a:pPr marL="91440" indent="-182880">
              <a:lnSpc>
                <a:spcPct val="150000"/>
              </a:lnSpc>
              <a:spcBef>
                <a:spcPts val="600"/>
              </a:spcBef>
              <a:buFontTx/>
              <a:buChar char="-"/>
            </a:pPr>
            <a:r>
              <a:rPr lang="en-GB" sz="2000" b="1" dirty="0"/>
              <a:t>People with IGT 11.4 M.</a:t>
            </a:r>
          </a:p>
          <a:p>
            <a:pPr marL="91440" indent="-182880">
              <a:lnSpc>
                <a:spcPct val="150000"/>
              </a:lnSpc>
              <a:spcBef>
                <a:spcPts val="600"/>
              </a:spcBef>
              <a:buFontTx/>
              <a:buChar char="-"/>
            </a:pPr>
            <a:r>
              <a:rPr lang="en-GB" sz="2000" b="1" dirty="0"/>
              <a:t>Impaired fasting glucose (IFG) 5.4M.</a:t>
            </a:r>
          </a:p>
        </p:txBody>
      </p:sp>
      <p:sp>
        <p:nvSpPr>
          <p:cNvPr id="4" name="TextBox 3">
            <a:extLst>
              <a:ext uri="{FF2B5EF4-FFF2-40B4-BE49-F238E27FC236}">
                <a16:creationId xmlns:a16="http://schemas.microsoft.com/office/drawing/2014/main" id="{6006F49B-2B78-43BE-DAD3-79DD4371B67A}"/>
              </a:ext>
            </a:extLst>
          </p:cNvPr>
          <p:cNvSpPr txBox="1"/>
          <p:nvPr/>
        </p:nvSpPr>
        <p:spPr>
          <a:xfrm>
            <a:off x="189309" y="186809"/>
            <a:ext cx="4054079" cy="584775"/>
          </a:xfrm>
          <a:prstGeom prst="rect">
            <a:avLst/>
          </a:prstGeom>
          <a:noFill/>
          <a:ln w="38100">
            <a:solidFill>
              <a:schemeClr val="accent1"/>
            </a:solidFill>
          </a:ln>
        </p:spPr>
        <p:txBody>
          <a:bodyPr wrap="square">
            <a:spAutoFit/>
          </a:bodyPr>
          <a:lstStyle/>
          <a:p>
            <a:r>
              <a:rPr lang="en-GB" sz="3200" dirty="0"/>
              <a:t>Diabetes in Egypt </a:t>
            </a:r>
          </a:p>
        </p:txBody>
      </p:sp>
      <p:pic>
        <p:nvPicPr>
          <p:cNvPr id="5" name="Picture 4">
            <a:extLst>
              <a:ext uri="{FF2B5EF4-FFF2-40B4-BE49-F238E27FC236}">
                <a16:creationId xmlns:a16="http://schemas.microsoft.com/office/drawing/2014/main" id="{996E245B-3AF6-071B-2F7E-4322B79A7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2" name="Picture 1">
            <a:extLst>
              <a:ext uri="{FF2B5EF4-FFF2-40B4-BE49-F238E27FC236}">
                <a16:creationId xmlns:a16="http://schemas.microsoft.com/office/drawing/2014/main" id="{C517A733-FEC1-922D-AE0E-FBED76870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6" name="Picture 5">
            <a:extLst>
              <a:ext uri="{FF2B5EF4-FFF2-40B4-BE49-F238E27FC236}">
                <a16:creationId xmlns:a16="http://schemas.microsoft.com/office/drawing/2014/main" id="{25942328-D33D-8078-257F-2138BB195B93}"/>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00069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图片 16"/>
          <p:cNvPicPr>
            <a:picLocks noChangeAspect="1"/>
          </p:cNvPicPr>
          <p:nvPr>
            <p:custDataLst>
              <p:tags r:id="rId1"/>
            </p:custDataLst>
          </p:nvPr>
        </p:nvPicPr>
        <p:blipFill>
          <a:blip r:embed="rId3"/>
          <a:srcRect r="3391"/>
          <a:stretch>
            <a:fillRect/>
          </a:stretch>
        </p:blipFill>
        <p:spPr>
          <a:xfrm>
            <a:off x="166902" y="2022564"/>
            <a:ext cx="10618360" cy="4256405"/>
          </a:xfrm>
          <a:prstGeom prst="rect">
            <a:avLst/>
          </a:prstGeom>
        </p:spPr>
      </p:pic>
      <p:grpSp>
        <p:nvGrpSpPr>
          <p:cNvPr id="31" name="group 158"/>
          <p:cNvGrpSpPr/>
          <p:nvPr/>
        </p:nvGrpSpPr>
        <p:grpSpPr>
          <a:xfrm rot="21600000">
            <a:off x="2458465" y="5699213"/>
            <a:ext cx="7144512" cy="1011323"/>
            <a:chOff x="0" y="0"/>
            <a:chExt cx="7144512" cy="792479"/>
          </a:xfrm>
        </p:grpSpPr>
        <p:sp>
          <p:nvSpPr>
            <p:cNvPr id="32" name="rect"/>
            <p:cNvSpPr/>
            <p:nvPr/>
          </p:nvSpPr>
          <p:spPr>
            <a:xfrm>
              <a:off x="6096" y="6096"/>
              <a:ext cx="7132320" cy="780287"/>
            </a:xfrm>
            <a:prstGeom prst="rect">
              <a:avLst/>
            </a:prstGeom>
            <a:solidFill>
              <a:srgbClr val="FFFFFF">
                <a:alpha val="100000"/>
              </a:srgbClr>
            </a:solidFill>
            <a:ln cap="flat">
              <a:noFill/>
              <a:prstDash val="solid"/>
              <a:miter lim="0"/>
            </a:ln>
          </p:spPr>
          <p:txBody>
            <a:bodyPr rtlCol="0"/>
            <a:lstStyle/>
            <a:p>
              <a:pPr algn="ctr"/>
              <a:endParaRPr lang="zh-CN" altLang="en-US"/>
            </a:p>
          </p:txBody>
        </p:sp>
        <p:sp>
          <p:nvSpPr>
            <p:cNvPr id="33" name="textbox 1328"/>
            <p:cNvSpPr/>
            <p:nvPr/>
          </p:nvSpPr>
          <p:spPr>
            <a:xfrm>
              <a:off x="108585" y="65190"/>
              <a:ext cx="6798310" cy="709001"/>
            </a:xfrm>
            <a:prstGeom prst="rect">
              <a:avLst/>
            </a:prstGeom>
          </p:spPr>
          <p:txBody>
            <a:bodyPr vert="horz" wrap="square" lIns="0" tIns="0" rIns="0" bIns="0"/>
            <a:lstStyle/>
            <a:p>
              <a:pPr algn="l" rtl="0" eaLnBrk="0">
                <a:lnSpc>
                  <a:spcPct val="86000"/>
                </a:lnSpc>
              </a:pPr>
              <a:endParaRPr lang="en-US" altLang="en-US" sz="100" dirty="0"/>
            </a:p>
            <a:p>
              <a:pPr marL="12700" algn="l" rtl="0" eaLnBrk="0">
                <a:lnSpc>
                  <a:spcPct val="97000"/>
                </a:lnSpc>
              </a:pPr>
              <a:r>
                <a:rPr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I</a:t>
              </a:r>
              <a:r>
                <a:rPr lang="en-US"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D</a:t>
              </a:r>
              <a:r>
                <a:rPr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R shows day-to-day blood glucose fluctuations, with wider intervals suggesting greater fluctuations</a:t>
              </a:r>
              <a:r>
                <a:rPr lang="en-US"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a:t>
              </a:r>
              <a:r>
                <a:rPr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 and with narrower intervals suggesting lesser fluctuations.</a:t>
              </a:r>
              <a:endParaRPr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endParaRPr>
            </a:p>
            <a:p>
              <a:pPr marL="12700" algn="l" rtl="0" eaLnBrk="0">
                <a:lnSpc>
                  <a:spcPct val="97000"/>
                </a:lnSpc>
              </a:pPr>
              <a:endParaRPr lang="en-US" altLang="en-US" sz="1800" dirty="0"/>
            </a:p>
          </p:txBody>
        </p:sp>
        <p:sp>
          <p:nvSpPr>
            <p:cNvPr id="34" name="rect"/>
            <p:cNvSpPr/>
            <p:nvPr/>
          </p:nvSpPr>
          <p:spPr>
            <a:xfrm>
              <a:off x="6096" y="0"/>
              <a:ext cx="7002272" cy="12192"/>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35" name="rect"/>
            <p:cNvSpPr/>
            <p:nvPr/>
          </p:nvSpPr>
          <p:spPr>
            <a:xfrm>
              <a:off x="136144" y="780288"/>
              <a:ext cx="7002271" cy="12191"/>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36" name="path"/>
            <p:cNvSpPr/>
            <p:nvPr/>
          </p:nvSpPr>
          <p:spPr>
            <a:xfrm>
              <a:off x="1785" y="652025"/>
              <a:ext cx="138669" cy="138669"/>
            </a:xfrm>
            <a:custGeom>
              <a:avLst/>
              <a:gdLst/>
              <a:ahLst/>
              <a:cxnLst/>
              <a:rect l="0" t="0" r="0" b="0"/>
              <a:pathLst>
                <a:path w="218" h="218">
                  <a:moveTo>
                    <a:pt x="211" y="211"/>
                  </a:moveTo>
                  <a:lnTo>
                    <a:pt x="6" y="6"/>
                  </a:lnTo>
                </a:path>
              </a:pathLst>
            </a:custGeom>
            <a:noFill/>
            <a:ln w="12192" cap="flat">
              <a:solidFill>
                <a:srgbClr val="C00000">
                  <a:alpha val="100000"/>
                </a:srgbClr>
              </a:solidFill>
              <a:prstDash val="dash"/>
              <a:miter lim="1000000"/>
            </a:ln>
          </p:spPr>
          <p:txBody>
            <a:bodyPr rtlCol="0"/>
            <a:lstStyle/>
            <a:p>
              <a:pPr algn="ctr"/>
              <a:endParaRPr lang="zh-CN" altLang="en-US"/>
            </a:p>
          </p:txBody>
        </p:sp>
        <p:sp>
          <p:nvSpPr>
            <p:cNvPr id="37" name="path"/>
            <p:cNvSpPr/>
            <p:nvPr/>
          </p:nvSpPr>
          <p:spPr>
            <a:xfrm>
              <a:off x="7004057" y="1785"/>
              <a:ext cx="138669" cy="138669"/>
            </a:xfrm>
            <a:custGeom>
              <a:avLst/>
              <a:gdLst/>
              <a:ahLst/>
              <a:cxnLst/>
              <a:rect l="0" t="0" r="0" b="0"/>
              <a:pathLst>
                <a:path w="218" h="218">
                  <a:moveTo>
                    <a:pt x="6" y="6"/>
                  </a:moveTo>
                  <a:lnTo>
                    <a:pt x="211" y="211"/>
                  </a:lnTo>
                </a:path>
              </a:pathLst>
            </a:custGeom>
            <a:noFill/>
            <a:ln w="12192" cap="flat">
              <a:solidFill>
                <a:srgbClr val="C00000">
                  <a:alpha val="100000"/>
                </a:srgbClr>
              </a:solidFill>
              <a:prstDash val="dash"/>
              <a:miter lim="1000000"/>
            </a:ln>
          </p:spPr>
          <p:txBody>
            <a:bodyPr rtlCol="0"/>
            <a:lstStyle/>
            <a:p>
              <a:pPr algn="ctr"/>
              <a:endParaRPr lang="zh-CN" altLang="en-US"/>
            </a:p>
          </p:txBody>
        </p:sp>
        <p:sp>
          <p:nvSpPr>
            <p:cNvPr id="38" name="rect"/>
            <p:cNvSpPr/>
            <p:nvPr/>
          </p:nvSpPr>
          <p:spPr>
            <a:xfrm>
              <a:off x="0" y="6096"/>
              <a:ext cx="12192" cy="650239"/>
            </a:xfrm>
            <a:prstGeom prst="rect">
              <a:avLst/>
            </a:prstGeom>
            <a:solidFill>
              <a:srgbClr val="C00000">
                <a:alpha val="100000"/>
              </a:srgbClr>
            </a:solidFill>
            <a:ln cap="flat">
              <a:noFill/>
              <a:prstDash val="solid"/>
              <a:miter lim="0"/>
            </a:ln>
          </p:spPr>
          <p:txBody>
            <a:bodyPr rtlCol="0"/>
            <a:lstStyle/>
            <a:p>
              <a:pPr algn="ctr"/>
              <a:endParaRPr lang="zh-CN" altLang="en-US"/>
            </a:p>
          </p:txBody>
        </p:sp>
        <p:sp>
          <p:nvSpPr>
            <p:cNvPr id="39" name="rect"/>
            <p:cNvSpPr/>
            <p:nvPr/>
          </p:nvSpPr>
          <p:spPr>
            <a:xfrm>
              <a:off x="7132321" y="136144"/>
              <a:ext cx="12191" cy="650239"/>
            </a:xfrm>
            <a:prstGeom prst="rect">
              <a:avLst/>
            </a:prstGeom>
            <a:solidFill>
              <a:srgbClr val="C00000">
                <a:alpha val="100000"/>
              </a:srgbClr>
            </a:solidFill>
            <a:ln cap="flat">
              <a:noFill/>
              <a:prstDash val="solid"/>
              <a:miter lim="0"/>
            </a:ln>
          </p:spPr>
          <p:txBody>
            <a:bodyPr rtlCol="0"/>
            <a:lstStyle/>
            <a:p>
              <a:pPr algn="ctr"/>
              <a:endParaRPr lang="zh-CN" altLang="en-US"/>
            </a:p>
          </p:txBody>
        </p:sp>
      </p:grpSp>
      <p:graphicFrame>
        <p:nvGraphicFramePr>
          <p:cNvPr id="40" name="table 1342"/>
          <p:cNvGraphicFramePr>
            <a:graphicFrameLocks noGrp="1"/>
          </p:cNvGraphicFramePr>
          <p:nvPr>
            <p:extLst>
              <p:ext uri="{D42A27DB-BD31-4B8C-83A1-F6EECF244321}">
                <p14:modId xmlns:p14="http://schemas.microsoft.com/office/powerpoint/2010/main" val="1754506058"/>
              </p:ext>
            </p:extLst>
          </p:nvPr>
        </p:nvGraphicFramePr>
        <p:xfrm>
          <a:off x="4042410" y="2415755"/>
          <a:ext cx="2372359" cy="535940"/>
        </p:xfrm>
        <a:graphic>
          <a:graphicData uri="http://schemas.openxmlformats.org/drawingml/2006/table">
            <a:tbl>
              <a:tblPr/>
              <a:tblGrid>
                <a:gridCol w="2372359">
                  <a:extLst>
                    <a:ext uri="{9D8B030D-6E8A-4147-A177-3AD203B41FA5}">
                      <a16:colId xmlns:a16="http://schemas.microsoft.com/office/drawing/2014/main" val="20000"/>
                    </a:ext>
                  </a:extLst>
                </a:gridCol>
              </a:tblGrid>
              <a:tr h="535940">
                <a:tc>
                  <a:txBody>
                    <a:bodyPr/>
                    <a:lstStyle/>
                    <a:p>
                      <a:pPr algn="ctr" rtl="0" eaLnBrk="0">
                        <a:lnSpc>
                          <a:spcPct val="127000"/>
                        </a:lnSpc>
                      </a:pPr>
                      <a:r>
                        <a:rPr sz="1400"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the 5th to </a:t>
                      </a:r>
                      <a:r>
                        <a:rPr lang="en-US" sz="1400"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9</a:t>
                      </a:r>
                      <a:r>
                        <a:rPr sz="1400"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5th percentile</a:t>
                      </a:r>
                      <a:endParaRPr lang="en-US" altLang="en-US" sz="1400" dirty="0"/>
                    </a:p>
                  </a:txBody>
                  <a:tcPr marL="0" marR="0" marT="0" marB="0" anchor="ctr">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cxnSp>
        <p:nvCxnSpPr>
          <p:cNvPr id="41" name="直接箭头连接符 40"/>
          <p:cNvCxnSpPr/>
          <p:nvPr/>
        </p:nvCxnSpPr>
        <p:spPr>
          <a:xfrm flipV="1">
            <a:off x="4520565" y="5348059"/>
            <a:ext cx="11430" cy="35115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42" name="直接箭头连接符 41"/>
          <p:cNvCxnSpPr/>
          <p:nvPr/>
        </p:nvCxnSpPr>
        <p:spPr>
          <a:xfrm rot="10800000" flipV="1">
            <a:off x="4520565" y="2951569"/>
            <a:ext cx="0" cy="36195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8" name="标题 1"/>
          <p:cNvSpPr txBox="1">
            <a:spLocks/>
          </p:cNvSpPr>
          <p:nvPr/>
        </p:nvSpPr>
        <p:spPr>
          <a:xfrm>
            <a:off x="154710" y="127566"/>
            <a:ext cx="9537931" cy="567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C00000"/>
                </a:solidFill>
                <a:latin typeface="微软雅黑" panose="020B0503020204020204" pitchFamily="34" charset="-122"/>
                <a:ea typeface="微软雅黑" panose="020B0503020204020204" pitchFamily="34" charset="-122"/>
                <a:cs typeface="+mj-cs"/>
              </a:defRPr>
            </a:lvl1pPr>
          </a:lstStyle>
          <a:p>
            <a:pPr marL="12700" eaLnBrk="0">
              <a:lnSpc>
                <a:spcPct val="100000"/>
              </a:lnSpc>
            </a:pPr>
            <a:r>
              <a:rPr lang="en-US" altLang="zh-CN" sz="2600" kern="0" spc="40" dirty="0">
                <a:solidFill>
                  <a:srgbClr val="C01920"/>
                </a:solidFill>
                <a:latin typeface="微软雅黑" panose="020B0503020204020204" charset="-122"/>
                <a:ea typeface="微软雅黑" panose="020B0503020204020204" charset="-122"/>
                <a:cs typeface="微软雅黑" panose="020B0503020204020204" charset="-122"/>
              </a:rPr>
              <a:t>5th and 95th percentile glucose curves </a:t>
            </a:r>
            <a:endParaRPr lang="en-US" altLang="en-US" sz="2600" dirty="0">
              <a:solidFill>
                <a:srgbClr val="C01920"/>
              </a:solidFill>
            </a:endParaRPr>
          </a:p>
        </p:txBody>
      </p:sp>
      <p:sp>
        <p:nvSpPr>
          <p:cNvPr id="2" name="TextBox 1">
            <a:extLst>
              <a:ext uri="{FF2B5EF4-FFF2-40B4-BE49-F238E27FC236}">
                <a16:creationId xmlns:a16="http://schemas.microsoft.com/office/drawing/2014/main" id="{D40FCCAE-7F6D-DBB8-C536-4CF1C94B2E17}"/>
              </a:ext>
            </a:extLst>
          </p:cNvPr>
          <p:cNvSpPr txBox="1"/>
          <p:nvPr/>
        </p:nvSpPr>
        <p:spPr>
          <a:xfrm>
            <a:off x="166902" y="927753"/>
            <a:ext cx="10994584" cy="78483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2000" dirty="0"/>
              <a:t>The IDR (</a:t>
            </a:r>
            <a:r>
              <a:rPr lang="en-GB" sz="2000" b="1" dirty="0" err="1"/>
              <a:t>interdecile</a:t>
            </a:r>
            <a:r>
              <a:rPr lang="en-GB" sz="2000" b="1" dirty="0"/>
              <a:t> range</a:t>
            </a:r>
            <a:r>
              <a:rPr lang="en-GB" sz="2000" dirty="0"/>
              <a:t>) is represented by the 5th and </a:t>
            </a:r>
            <a:r>
              <a:rPr lang="en-GB" sz="2000" b="1" dirty="0"/>
              <a:t>95th</a:t>
            </a:r>
            <a:r>
              <a:rPr lang="en-GB" sz="2000" dirty="0"/>
              <a:t> percentile curves. </a:t>
            </a:r>
          </a:p>
          <a:p>
            <a:pPr marL="285750" indent="-285750">
              <a:spcBef>
                <a:spcPts val="600"/>
              </a:spcBef>
              <a:buFont typeface="Arial" panose="020B0604020202020204" pitchFamily="34" charset="0"/>
              <a:buChar char="•"/>
            </a:pPr>
            <a:r>
              <a:rPr lang="en-GB" sz="2000" dirty="0"/>
              <a:t>The main influence on IDR is lifestyle, including diet, exercise and treatment compliance.</a:t>
            </a:r>
          </a:p>
        </p:txBody>
      </p:sp>
      <p:pic>
        <p:nvPicPr>
          <p:cNvPr id="4" name="Picture 3">
            <a:extLst>
              <a:ext uri="{FF2B5EF4-FFF2-40B4-BE49-F238E27FC236}">
                <a16:creationId xmlns:a16="http://schemas.microsoft.com/office/drawing/2014/main" id="{2C896919-C068-F9BC-1493-26EA9B385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2AA08D95-D02D-2D2A-A537-C0ABB57EE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3" name="Picture 2">
            <a:extLst>
              <a:ext uri="{FF2B5EF4-FFF2-40B4-BE49-F238E27FC236}">
                <a16:creationId xmlns:a16="http://schemas.microsoft.com/office/drawing/2014/main" id="{E95B2C5D-69ED-5430-C0A5-6ABE89355429}"/>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060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E8DF48-E29E-7FDC-EFC3-80C61AAD4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575" y="149862"/>
            <a:ext cx="2656124" cy="2656124"/>
          </a:xfrm>
          <a:prstGeom prst="rect">
            <a:avLst/>
          </a:prstGeom>
        </p:spPr>
      </p:pic>
      <p:pic>
        <p:nvPicPr>
          <p:cNvPr id="6" name="Picture 5">
            <a:extLst>
              <a:ext uri="{FF2B5EF4-FFF2-40B4-BE49-F238E27FC236}">
                <a16:creationId xmlns:a16="http://schemas.microsoft.com/office/drawing/2014/main" id="{66610E8D-850F-5F2F-EB7D-9D95CCFBF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526" y="2776755"/>
            <a:ext cx="6822943" cy="3842409"/>
          </a:xfrm>
          <a:prstGeom prst="rect">
            <a:avLst/>
          </a:prstGeom>
        </p:spPr>
      </p:pic>
      <p:pic>
        <p:nvPicPr>
          <p:cNvPr id="1026" name="Picture 2" descr="Professional Thank You Images – Browse 94,689 Stock Photos, Vectors, and  Video | Adobe Stock">
            <a:extLst>
              <a:ext uri="{FF2B5EF4-FFF2-40B4-BE49-F238E27FC236}">
                <a16:creationId xmlns:a16="http://schemas.microsoft.com/office/drawing/2014/main" id="{BD7A1A3B-DB6C-A980-DCB8-9AB7AC10E5B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4652" t="20124" r="21535" b="9194"/>
          <a:stretch/>
        </p:blipFill>
        <p:spPr bwMode="auto">
          <a:xfrm>
            <a:off x="4307785" y="-6591"/>
            <a:ext cx="3576427" cy="26341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452D10-5BCB-22BF-3C47-7B85349B4B7C}"/>
              </a:ext>
            </a:extLst>
          </p:cNvPr>
          <p:cNvPicPr>
            <a:picLocks noChangeAspect="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64311" y="85277"/>
            <a:ext cx="2964652" cy="2691478"/>
          </a:xfrm>
          <a:prstGeom prst="rect">
            <a:avLst/>
          </a:prstGeom>
        </p:spPr>
      </p:pic>
    </p:spTree>
    <p:extLst>
      <p:ext uri="{BB962C8B-B14F-4D97-AF65-F5344CB8AC3E}">
        <p14:creationId xmlns:p14="http://schemas.microsoft.com/office/powerpoint/2010/main" val="78718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妊娠型">
            <a:extLst>
              <a:ext uri="{FF2B5EF4-FFF2-40B4-BE49-F238E27FC236}">
                <a16:creationId xmlns:a16="http://schemas.microsoft.com/office/drawing/2014/main" id="{53993B38-FA92-1051-406A-B1293F524B33}"/>
              </a:ext>
            </a:extLst>
          </p:cNvPr>
          <p:cNvPicPr>
            <a:picLocks noChangeAspect="1"/>
          </p:cNvPicPr>
          <p:nvPr/>
        </p:nvPicPr>
        <p:blipFill>
          <a:blip r:embed="rId2"/>
          <a:stretch>
            <a:fillRect/>
          </a:stretch>
        </p:blipFill>
        <p:spPr>
          <a:xfrm>
            <a:off x="7625050" y="2143125"/>
            <a:ext cx="1674000" cy="1674000"/>
          </a:xfrm>
          <a:prstGeom prst="rect">
            <a:avLst/>
          </a:prstGeom>
        </p:spPr>
      </p:pic>
      <p:pic>
        <p:nvPicPr>
          <p:cNvPr id="5" name="图片 6" descr="2型">
            <a:extLst>
              <a:ext uri="{FF2B5EF4-FFF2-40B4-BE49-F238E27FC236}">
                <a16:creationId xmlns:a16="http://schemas.microsoft.com/office/drawing/2014/main" id="{33403666-9E34-DF21-0435-BF001E1D299F}"/>
              </a:ext>
            </a:extLst>
          </p:cNvPr>
          <p:cNvPicPr>
            <a:picLocks noChangeAspect="1"/>
          </p:cNvPicPr>
          <p:nvPr/>
        </p:nvPicPr>
        <p:blipFill>
          <a:blip r:embed="rId3"/>
          <a:stretch>
            <a:fillRect/>
          </a:stretch>
        </p:blipFill>
        <p:spPr>
          <a:xfrm>
            <a:off x="3687895" y="2181225"/>
            <a:ext cx="4134570" cy="1674000"/>
          </a:xfrm>
          <a:prstGeom prst="rect">
            <a:avLst/>
          </a:prstGeom>
        </p:spPr>
      </p:pic>
      <p:pic>
        <p:nvPicPr>
          <p:cNvPr id="6" name="图片 9" descr="竖条">
            <a:extLst>
              <a:ext uri="{FF2B5EF4-FFF2-40B4-BE49-F238E27FC236}">
                <a16:creationId xmlns:a16="http://schemas.microsoft.com/office/drawing/2014/main" id="{B854DEDD-0ABC-A666-F967-22ADCD637B9B}"/>
              </a:ext>
            </a:extLst>
          </p:cNvPr>
          <p:cNvPicPr>
            <a:picLocks noChangeAspect="1"/>
          </p:cNvPicPr>
          <p:nvPr/>
        </p:nvPicPr>
        <p:blipFill>
          <a:blip r:embed="rId4"/>
          <a:stretch>
            <a:fillRect/>
          </a:stretch>
        </p:blipFill>
        <p:spPr>
          <a:xfrm>
            <a:off x="3511365" y="1302385"/>
            <a:ext cx="856615" cy="4388485"/>
          </a:xfrm>
          <a:prstGeom prst="rect">
            <a:avLst/>
          </a:prstGeom>
        </p:spPr>
      </p:pic>
      <p:pic>
        <p:nvPicPr>
          <p:cNvPr id="7" name="图片 10" descr="竖条">
            <a:extLst>
              <a:ext uri="{FF2B5EF4-FFF2-40B4-BE49-F238E27FC236}">
                <a16:creationId xmlns:a16="http://schemas.microsoft.com/office/drawing/2014/main" id="{A1BE4A11-5C31-1924-F63E-CB1666233E97}"/>
              </a:ext>
            </a:extLst>
          </p:cNvPr>
          <p:cNvPicPr>
            <a:picLocks noChangeAspect="1"/>
          </p:cNvPicPr>
          <p:nvPr/>
        </p:nvPicPr>
        <p:blipFill>
          <a:blip r:embed="rId4"/>
          <a:stretch>
            <a:fillRect/>
          </a:stretch>
        </p:blipFill>
        <p:spPr>
          <a:xfrm>
            <a:off x="89480" y="1302385"/>
            <a:ext cx="856615" cy="4388485"/>
          </a:xfrm>
          <a:prstGeom prst="rect">
            <a:avLst/>
          </a:prstGeom>
        </p:spPr>
      </p:pic>
      <p:pic>
        <p:nvPicPr>
          <p:cNvPr id="8" name="图片 11" descr="竖条">
            <a:extLst>
              <a:ext uri="{FF2B5EF4-FFF2-40B4-BE49-F238E27FC236}">
                <a16:creationId xmlns:a16="http://schemas.microsoft.com/office/drawing/2014/main" id="{D977D855-4AC5-5412-0577-4D49947BF188}"/>
              </a:ext>
            </a:extLst>
          </p:cNvPr>
          <p:cNvPicPr>
            <a:picLocks noChangeAspect="1"/>
          </p:cNvPicPr>
          <p:nvPr/>
        </p:nvPicPr>
        <p:blipFill>
          <a:blip r:embed="rId4"/>
          <a:stretch>
            <a:fillRect/>
          </a:stretch>
        </p:blipFill>
        <p:spPr>
          <a:xfrm>
            <a:off x="7426032" y="1350119"/>
            <a:ext cx="856615" cy="4388485"/>
          </a:xfrm>
          <a:prstGeom prst="rect">
            <a:avLst/>
          </a:prstGeom>
        </p:spPr>
      </p:pic>
      <p:pic>
        <p:nvPicPr>
          <p:cNvPr id="9" name="图片 12" descr="虚线框">
            <a:extLst>
              <a:ext uri="{FF2B5EF4-FFF2-40B4-BE49-F238E27FC236}">
                <a16:creationId xmlns:a16="http://schemas.microsoft.com/office/drawing/2014/main" id="{987D096E-545F-6F22-491C-84375A99264B}"/>
              </a:ext>
            </a:extLst>
          </p:cNvPr>
          <p:cNvPicPr>
            <a:picLocks noChangeAspect="1"/>
          </p:cNvPicPr>
          <p:nvPr/>
        </p:nvPicPr>
        <p:blipFill>
          <a:blip r:embed="rId5"/>
          <a:stretch>
            <a:fillRect/>
          </a:stretch>
        </p:blipFill>
        <p:spPr>
          <a:xfrm>
            <a:off x="1157550" y="1003935"/>
            <a:ext cx="1661795" cy="1661795"/>
          </a:xfrm>
          <a:prstGeom prst="rect">
            <a:avLst/>
          </a:prstGeom>
        </p:spPr>
      </p:pic>
      <p:pic>
        <p:nvPicPr>
          <p:cNvPr id="10" name="图片 13" descr="虚线框">
            <a:extLst>
              <a:ext uri="{FF2B5EF4-FFF2-40B4-BE49-F238E27FC236}">
                <a16:creationId xmlns:a16="http://schemas.microsoft.com/office/drawing/2014/main" id="{2D4CD4B6-517F-A51C-934D-81FD958A2C75}"/>
              </a:ext>
            </a:extLst>
          </p:cNvPr>
          <p:cNvPicPr>
            <a:picLocks noChangeAspect="1"/>
          </p:cNvPicPr>
          <p:nvPr/>
        </p:nvPicPr>
        <p:blipFill>
          <a:blip r:embed="rId5"/>
          <a:stretch>
            <a:fillRect/>
          </a:stretch>
        </p:blipFill>
        <p:spPr>
          <a:xfrm>
            <a:off x="5546670" y="1003935"/>
            <a:ext cx="1661795" cy="1661795"/>
          </a:xfrm>
          <a:prstGeom prst="rect">
            <a:avLst/>
          </a:prstGeom>
        </p:spPr>
      </p:pic>
      <p:pic>
        <p:nvPicPr>
          <p:cNvPr id="11" name="图片 14" descr="虚线框">
            <a:extLst>
              <a:ext uri="{FF2B5EF4-FFF2-40B4-BE49-F238E27FC236}">
                <a16:creationId xmlns:a16="http://schemas.microsoft.com/office/drawing/2014/main" id="{8C0CD2AC-52D7-953E-1DDD-7EA98EA6CFE5}"/>
              </a:ext>
            </a:extLst>
          </p:cNvPr>
          <p:cNvPicPr>
            <a:picLocks noChangeAspect="1"/>
          </p:cNvPicPr>
          <p:nvPr/>
        </p:nvPicPr>
        <p:blipFill>
          <a:blip r:embed="rId5"/>
          <a:stretch>
            <a:fillRect/>
          </a:stretch>
        </p:blipFill>
        <p:spPr>
          <a:xfrm>
            <a:off x="8574570" y="1003935"/>
            <a:ext cx="1661795" cy="1661795"/>
          </a:xfrm>
          <a:prstGeom prst="rect">
            <a:avLst/>
          </a:prstGeom>
        </p:spPr>
      </p:pic>
      <p:sp>
        <p:nvSpPr>
          <p:cNvPr id="12" name="文本框 15">
            <a:extLst>
              <a:ext uri="{FF2B5EF4-FFF2-40B4-BE49-F238E27FC236}">
                <a16:creationId xmlns:a16="http://schemas.microsoft.com/office/drawing/2014/main" id="{B79F9779-0755-4E89-F95F-584EFE044234}"/>
              </a:ext>
            </a:extLst>
          </p:cNvPr>
          <p:cNvSpPr txBox="1"/>
          <p:nvPr/>
        </p:nvSpPr>
        <p:spPr>
          <a:xfrm>
            <a:off x="1125165" y="1551940"/>
            <a:ext cx="1726565" cy="565150"/>
          </a:xfrm>
          <a:prstGeom prst="rect">
            <a:avLst/>
          </a:prstGeom>
          <a:noFill/>
        </p:spPr>
        <p:txBody>
          <a:bodyPr wrap="square" rtlCol="0">
            <a:spAutoFit/>
          </a:bodyPr>
          <a:lstStyle/>
          <a:p>
            <a:pPr algn="ctr">
              <a:lnSpc>
                <a:spcPct val="110000"/>
              </a:lnSpc>
            </a:pPr>
            <a:r>
              <a:rPr lang="en-US" altLang="zh-CN" sz="2800" b="1">
                <a:solidFill>
                  <a:srgbClr val="C01E24"/>
                </a:solidFill>
                <a:latin typeface="微软雅黑" panose="020B0503020204020204" pitchFamily="34" charset="-122"/>
                <a:ea typeface="微软雅黑" panose="020B0503020204020204" pitchFamily="34" charset="-122"/>
              </a:rPr>
              <a:t>4-10</a:t>
            </a:r>
            <a:r>
              <a:rPr lang="en-US" altLang="zh-CN" sz="2000" b="1">
                <a:solidFill>
                  <a:srgbClr val="C01E24"/>
                </a:solidFill>
                <a:latin typeface="微软雅黑" panose="020B0503020204020204" pitchFamily="34" charset="-122"/>
                <a:ea typeface="微软雅黑" panose="020B0503020204020204" pitchFamily="34" charset="-122"/>
              </a:rPr>
              <a:t>%</a:t>
            </a:r>
          </a:p>
        </p:txBody>
      </p:sp>
      <p:sp>
        <p:nvSpPr>
          <p:cNvPr id="13" name="文本框 16">
            <a:extLst>
              <a:ext uri="{FF2B5EF4-FFF2-40B4-BE49-F238E27FC236}">
                <a16:creationId xmlns:a16="http://schemas.microsoft.com/office/drawing/2014/main" id="{47C61354-E4C8-1316-8DE2-528AB0FCA306}"/>
              </a:ext>
            </a:extLst>
          </p:cNvPr>
          <p:cNvSpPr txBox="1"/>
          <p:nvPr/>
        </p:nvSpPr>
        <p:spPr>
          <a:xfrm>
            <a:off x="5514285" y="1551940"/>
            <a:ext cx="1726565" cy="565150"/>
          </a:xfrm>
          <a:prstGeom prst="rect">
            <a:avLst/>
          </a:prstGeom>
          <a:noFill/>
        </p:spPr>
        <p:txBody>
          <a:bodyPr wrap="square" rtlCol="0">
            <a:spAutoFit/>
          </a:bodyPr>
          <a:lstStyle/>
          <a:p>
            <a:pPr algn="ctr">
              <a:lnSpc>
                <a:spcPct val="110000"/>
              </a:lnSpc>
            </a:pPr>
            <a:r>
              <a:rPr lang="en-US" altLang="zh-CN" sz="2800" b="1">
                <a:solidFill>
                  <a:srgbClr val="C01E24"/>
                </a:solidFill>
                <a:latin typeface="微软雅黑" panose="020B0503020204020204" pitchFamily="34" charset="-122"/>
                <a:ea typeface="微软雅黑" panose="020B0503020204020204" pitchFamily="34" charset="-122"/>
              </a:rPr>
              <a:t>90</a:t>
            </a:r>
            <a:r>
              <a:rPr lang="en-US" altLang="zh-CN" sz="2000" b="1">
                <a:solidFill>
                  <a:srgbClr val="C01E24"/>
                </a:solidFill>
                <a:latin typeface="微软雅黑" panose="020B0503020204020204" pitchFamily="34" charset="-122"/>
                <a:ea typeface="微软雅黑" panose="020B0503020204020204" pitchFamily="34" charset="-122"/>
              </a:rPr>
              <a:t>%</a:t>
            </a:r>
          </a:p>
        </p:txBody>
      </p:sp>
      <p:sp>
        <p:nvSpPr>
          <p:cNvPr id="14" name="文本框 17">
            <a:extLst>
              <a:ext uri="{FF2B5EF4-FFF2-40B4-BE49-F238E27FC236}">
                <a16:creationId xmlns:a16="http://schemas.microsoft.com/office/drawing/2014/main" id="{7FD1EB4F-A6AD-64FA-BCBD-E30CA06E6607}"/>
              </a:ext>
            </a:extLst>
          </p:cNvPr>
          <p:cNvSpPr txBox="1"/>
          <p:nvPr/>
        </p:nvSpPr>
        <p:spPr>
          <a:xfrm>
            <a:off x="8542185" y="1551940"/>
            <a:ext cx="1726565" cy="565150"/>
          </a:xfrm>
          <a:prstGeom prst="rect">
            <a:avLst/>
          </a:prstGeom>
          <a:noFill/>
        </p:spPr>
        <p:txBody>
          <a:bodyPr wrap="square" rtlCol="0">
            <a:spAutoFit/>
          </a:bodyPr>
          <a:lstStyle/>
          <a:p>
            <a:pPr algn="ctr">
              <a:lnSpc>
                <a:spcPct val="110000"/>
              </a:lnSpc>
            </a:pPr>
            <a:r>
              <a:rPr lang="en-US" altLang="zh-CN" sz="2800" b="1" dirty="0">
                <a:solidFill>
                  <a:srgbClr val="C01E24"/>
                </a:solidFill>
                <a:latin typeface="微软雅黑" panose="020B0503020204020204" pitchFamily="34" charset="-122"/>
                <a:ea typeface="微软雅黑" panose="020B0503020204020204" pitchFamily="34" charset="-122"/>
              </a:rPr>
              <a:t>2-5</a:t>
            </a:r>
            <a:r>
              <a:rPr lang="en-US" altLang="zh-CN" sz="2000" b="1" dirty="0">
                <a:solidFill>
                  <a:srgbClr val="C01E24"/>
                </a:solidFill>
                <a:latin typeface="微软雅黑" panose="020B0503020204020204" pitchFamily="34" charset="-122"/>
                <a:ea typeface="微软雅黑" panose="020B0503020204020204" pitchFamily="34" charset="-122"/>
              </a:rPr>
              <a:t>%</a:t>
            </a:r>
          </a:p>
        </p:txBody>
      </p:sp>
      <p:sp>
        <p:nvSpPr>
          <p:cNvPr id="15" name="文本框 18">
            <a:extLst>
              <a:ext uri="{FF2B5EF4-FFF2-40B4-BE49-F238E27FC236}">
                <a16:creationId xmlns:a16="http://schemas.microsoft.com/office/drawing/2014/main" id="{40FB2AC2-A6AA-0940-81DE-B0548A62D6AB}"/>
              </a:ext>
            </a:extLst>
          </p:cNvPr>
          <p:cNvSpPr txBox="1"/>
          <p:nvPr/>
        </p:nvSpPr>
        <p:spPr>
          <a:xfrm>
            <a:off x="619705" y="3399245"/>
            <a:ext cx="1127760" cy="375809"/>
          </a:xfrm>
          <a:prstGeom prst="rect">
            <a:avLst/>
          </a:prstGeom>
          <a:noFill/>
        </p:spPr>
        <p:txBody>
          <a:bodyPr wrap="square" rtlCol="0">
            <a:spAutoFit/>
          </a:bodyPr>
          <a:lstStyle/>
          <a:p>
            <a:pPr algn="l">
              <a:lnSpc>
                <a:spcPct val="110000"/>
              </a:lnSpc>
            </a:pPr>
            <a:r>
              <a:rPr lang="en-US" altLang="zh-CN" b="1" dirty="0">
                <a:solidFill>
                  <a:srgbClr val="C01E24"/>
                </a:solidFill>
                <a:latin typeface="微软雅黑" panose="020B0503020204020204" pitchFamily="34" charset="-122"/>
                <a:ea typeface="微软雅黑" panose="020B0503020204020204" pitchFamily="34" charset="-122"/>
              </a:rPr>
              <a:t>Type 1</a:t>
            </a:r>
            <a:endParaRPr lang="zh-CN" altLang="en-US" b="1" dirty="0">
              <a:solidFill>
                <a:srgbClr val="C01E24"/>
              </a:solidFill>
              <a:latin typeface="微软雅黑" panose="020B0503020204020204" pitchFamily="34" charset="-122"/>
              <a:ea typeface="微软雅黑" panose="020B0503020204020204" pitchFamily="34" charset="-122"/>
            </a:endParaRPr>
          </a:p>
        </p:txBody>
      </p:sp>
      <p:sp>
        <p:nvSpPr>
          <p:cNvPr id="16" name="文本框 19">
            <a:extLst>
              <a:ext uri="{FF2B5EF4-FFF2-40B4-BE49-F238E27FC236}">
                <a16:creationId xmlns:a16="http://schemas.microsoft.com/office/drawing/2014/main" id="{CF4DFA0F-A47B-1BA5-8E6D-1EB1C9DD4FD2}"/>
              </a:ext>
            </a:extLst>
          </p:cNvPr>
          <p:cNvSpPr txBox="1"/>
          <p:nvPr/>
        </p:nvSpPr>
        <p:spPr>
          <a:xfrm>
            <a:off x="4098455" y="3399245"/>
            <a:ext cx="1127760" cy="375809"/>
          </a:xfrm>
          <a:prstGeom prst="rect">
            <a:avLst/>
          </a:prstGeom>
          <a:noFill/>
        </p:spPr>
        <p:txBody>
          <a:bodyPr wrap="square" rtlCol="0">
            <a:spAutoFit/>
          </a:bodyPr>
          <a:lstStyle/>
          <a:p>
            <a:pPr algn="l">
              <a:lnSpc>
                <a:spcPct val="110000"/>
              </a:lnSpc>
            </a:pPr>
            <a:r>
              <a:rPr lang="en-US" altLang="zh-CN" b="1" dirty="0">
                <a:solidFill>
                  <a:srgbClr val="C01E24"/>
                </a:solidFill>
                <a:latin typeface="微软雅黑" panose="020B0503020204020204" pitchFamily="34" charset="-122"/>
                <a:ea typeface="微软雅黑" panose="020B0503020204020204" pitchFamily="34" charset="-122"/>
              </a:rPr>
              <a:t>Type 2</a:t>
            </a:r>
            <a:endParaRPr lang="zh-CN" altLang="en-US" b="1" dirty="0">
              <a:solidFill>
                <a:srgbClr val="C01E24"/>
              </a:solidFill>
              <a:latin typeface="微软雅黑" panose="020B0503020204020204" pitchFamily="34" charset="-122"/>
              <a:ea typeface="微软雅黑" panose="020B0503020204020204" pitchFamily="34" charset="-122"/>
            </a:endParaRPr>
          </a:p>
        </p:txBody>
      </p:sp>
      <p:sp>
        <p:nvSpPr>
          <p:cNvPr id="17" name="文本框 20">
            <a:extLst>
              <a:ext uri="{FF2B5EF4-FFF2-40B4-BE49-F238E27FC236}">
                <a16:creationId xmlns:a16="http://schemas.microsoft.com/office/drawing/2014/main" id="{AC9409EE-DA70-5926-194B-A76AFB1B75FA}"/>
              </a:ext>
            </a:extLst>
          </p:cNvPr>
          <p:cNvSpPr txBox="1"/>
          <p:nvPr/>
        </p:nvSpPr>
        <p:spPr>
          <a:xfrm>
            <a:off x="8004092" y="3399245"/>
            <a:ext cx="1534795" cy="397032"/>
          </a:xfrm>
          <a:prstGeom prst="rect">
            <a:avLst/>
          </a:prstGeom>
          <a:noFill/>
        </p:spPr>
        <p:txBody>
          <a:bodyPr wrap="square" rtlCol="0">
            <a:spAutoFit/>
          </a:bodyPr>
          <a:lstStyle/>
          <a:p>
            <a:pPr algn="l">
              <a:lnSpc>
                <a:spcPct val="110000"/>
              </a:lnSpc>
            </a:pPr>
            <a:r>
              <a:rPr lang="en-US" altLang="zh-CN" b="1" dirty="0">
                <a:solidFill>
                  <a:srgbClr val="C01E24"/>
                </a:solidFill>
                <a:latin typeface="微软雅黑" panose="020B0503020204020204" pitchFamily="34" charset="-122"/>
                <a:ea typeface="微软雅黑" panose="020B0503020204020204" pitchFamily="34" charset="-122"/>
              </a:rPr>
              <a:t>Gestational</a:t>
            </a:r>
            <a:endParaRPr lang="zh-CN" altLang="en-US" b="1" dirty="0">
              <a:solidFill>
                <a:srgbClr val="C01E24"/>
              </a:solidFill>
              <a:latin typeface="微软雅黑" panose="020B0503020204020204" pitchFamily="34" charset="-122"/>
              <a:ea typeface="微软雅黑" panose="020B0503020204020204" pitchFamily="34" charset="-122"/>
            </a:endParaRPr>
          </a:p>
        </p:txBody>
      </p:sp>
      <p:sp>
        <p:nvSpPr>
          <p:cNvPr id="18" name="文本框 21">
            <a:extLst>
              <a:ext uri="{FF2B5EF4-FFF2-40B4-BE49-F238E27FC236}">
                <a16:creationId xmlns:a16="http://schemas.microsoft.com/office/drawing/2014/main" id="{5FDC458F-887C-1642-1898-6746643439F5}"/>
              </a:ext>
            </a:extLst>
          </p:cNvPr>
          <p:cNvSpPr txBox="1"/>
          <p:nvPr/>
        </p:nvSpPr>
        <p:spPr>
          <a:xfrm>
            <a:off x="629865" y="3720710"/>
            <a:ext cx="3229851" cy="1292662"/>
          </a:xfrm>
          <a:prstGeom prst="rect">
            <a:avLst/>
          </a:prstGeom>
          <a:noFill/>
        </p:spPr>
        <p:txBody>
          <a:bodyPr wrap="square" rtlCol="0">
            <a:spAutoFit/>
          </a:bodyPr>
          <a:lstStyle/>
          <a:p>
            <a:pPr algn="l">
              <a:lnSpc>
                <a:spcPct val="13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Type 1 diabetes is caused by an autoimmune reaction in which the body's immune system attacks insulin-producing β cells in the pancreas. As a result, the body produces no or very little insulin.</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22">
            <a:extLst>
              <a:ext uri="{FF2B5EF4-FFF2-40B4-BE49-F238E27FC236}">
                <a16:creationId xmlns:a16="http://schemas.microsoft.com/office/drawing/2014/main" id="{C9B644F1-1E0C-0524-91F6-A7DCBBEB22AF}"/>
              </a:ext>
            </a:extLst>
          </p:cNvPr>
          <p:cNvSpPr txBox="1"/>
          <p:nvPr/>
        </p:nvSpPr>
        <p:spPr>
          <a:xfrm>
            <a:off x="4087945" y="3720710"/>
            <a:ext cx="3622040" cy="1290320"/>
          </a:xfrm>
          <a:prstGeom prst="rect">
            <a:avLst/>
          </a:prstGeom>
          <a:noFill/>
        </p:spPr>
        <p:txBody>
          <a:bodyPr wrap="square" rtlCol="0">
            <a:spAutoFit/>
          </a:bodyPr>
          <a:lstStyle/>
          <a:p>
            <a:pPr>
              <a:lnSpc>
                <a:spcPct val="13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Type 2 diabetes is the most common form of diabetes. Originally, hyperglycemia (high blood glucose) was caused by the body's cells failing to respond adequately to insulin, a condition defined as ‘insulin resistance’</a:t>
            </a:r>
            <a:r>
              <a:rPr lang="en-US" altLang="zh-CN" sz="1200" dirty="0">
                <a:solidFill>
                  <a:srgbClr val="000000">
                    <a:lumMod val="65000"/>
                    <a:lumOff val="35000"/>
                  </a:srgb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23">
            <a:extLst>
              <a:ext uri="{FF2B5EF4-FFF2-40B4-BE49-F238E27FC236}">
                <a16:creationId xmlns:a16="http://schemas.microsoft.com/office/drawing/2014/main" id="{84B19FB8-846E-0506-8D60-B973C873A54C}"/>
              </a:ext>
            </a:extLst>
          </p:cNvPr>
          <p:cNvSpPr txBox="1"/>
          <p:nvPr/>
        </p:nvSpPr>
        <p:spPr>
          <a:xfrm>
            <a:off x="7986473" y="3720710"/>
            <a:ext cx="4020360" cy="1532727"/>
          </a:xfrm>
          <a:prstGeom prst="rect">
            <a:avLst/>
          </a:prstGeom>
          <a:noFill/>
        </p:spPr>
        <p:txBody>
          <a:bodyPr wrap="square" rtlCol="0">
            <a:spAutoFit/>
          </a:bodyPr>
          <a:lstStyle/>
          <a:p>
            <a:pPr>
              <a:lnSpc>
                <a:spcPct val="13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Gestational diabetes mellitus (GDM) is characterized by elevated blood glucose levels during pregnancy.  GDM can occur at any time during pregnancy (but most likely after 24 weeks) and usually goes away after the end of pregnancy, but there is still a risk of developing type 2 diabetes later in life.</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1" name="图片 24" descr="1型">
            <a:extLst>
              <a:ext uri="{FF2B5EF4-FFF2-40B4-BE49-F238E27FC236}">
                <a16:creationId xmlns:a16="http://schemas.microsoft.com/office/drawing/2014/main" id="{A4E7D53E-DB45-21D7-8C7B-9D7A794B50BE}"/>
              </a:ext>
            </a:extLst>
          </p:cNvPr>
          <p:cNvPicPr>
            <a:picLocks noChangeAspect="1"/>
          </p:cNvPicPr>
          <p:nvPr/>
        </p:nvPicPr>
        <p:blipFill>
          <a:blip r:embed="rId6"/>
          <a:stretch>
            <a:fillRect/>
          </a:stretch>
        </p:blipFill>
        <p:spPr>
          <a:xfrm>
            <a:off x="260155" y="2117090"/>
            <a:ext cx="1674000" cy="1674000"/>
          </a:xfrm>
          <a:prstGeom prst="rect">
            <a:avLst/>
          </a:prstGeom>
        </p:spPr>
      </p:pic>
      <p:grpSp>
        <p:nvGrpSpPr>
          <p:cNvPr id="22" name="组合 8">
            <a:extLst>
              <a:ext uri="{FF2B5EF4-FFF2-40B4-BE49-F238E27FC236}">
                <a16:creationId xmlns:a16="http://schemas.microsoft.com/office/drawing/2014/main" id="{7D6AD17B-E02D-41E8-B039-3CC63A94E0EB}"/>
              </a:ext>
            </a:extLst>
          </p:cNvPr>
          <p:cNvGrpSpPr/>
          <p:nvPr/>
        </p:nvGrpSpPr>
        <p:grpSpPr>
          <a:xfrm>
            <a:off x="639194" y="5283200"/>
            <a:ext cx="11476990" cy="741045"/>
            <a:chOff x="1494" y="8320"/>
            <a:chExt cx="18074" cy="1167"/>
          </a:xfrm>
        </p:grpSpPr>
        <p:pic>
          <p:nvPicPr>
            <p:cNvPr id="23" name="图片 33" descr="图标1">
              <a:extLst>
                <a:ext uri="{FF2B5EF4-FFF2-40B4-BE49-F238E27FC236}">
                  <a16:creationId xmlns:a16="http://schemas.microsoft.com/office/drawing/2014/main" id="{357AC74F-529B-50A2-3F3F-E3137731D834}"/>
                </a:ext>
              </a:extLst>
            </p:cNvPr>
            <p:cNvPicPr>
              <a:picLocks noChangeAspect="1"/>
            </p:cNvPicPr>
            <p:nvPr/>
          </p:nvPicPr>
          <p:blipFill>
            <a:blip r:embed="rId7"/>
            <a:stretch>
              <a:fillRect/>
            </a:stretch>
          </p:blipFill>
          <p:spPr>
            <a:xfrm>
              <a:off x="1494" y="8322"/>
              <a:ext cx="600" cy="600"/>
            </a:xfrm>
            <a:prstGeom prst="rect">
              <a:avLst/>
            </a:prstGeom>
          </p:spPr>
        </p:pic>
        <p:pic>
          <p:nvPicPr>
            <p:cNvPr id="24" name="图片 34" descr="图标2">
              <a:extLst>
                <a:ext uri="{FF2B5EF4-FFF2-40B4-BE49-F238E27FC236}">
                  <a16:creationId xmlns:a16="http://schemas.microsoft.com/office/drawing/2014/main" id="{2C7E0D74-679C-AB1E-FBB2-6C3B5F854746}"/>
                </a:ext>
              </a:extLst>
            </p:cNvPr>
            <p:cNvPicPr>
              <a:picLocks noChangeAspect="1"/>
            </p:cNvPicPr>
            <p:nvPr/>
          </p:nvPicPr>
          <p:blipFill>
            <a:blip r:embed="rId8"/>
            <a:stretch>
              <a:fillRect/>
            </a:stretch>
          </p:blipFill>
          <p:spPr>
            <a:xfrm>
              <a:off x="1494" y="8891"/>
              <a:ext cx="600" cy="450"/>
            </a:xfrm>
            <a:prstGeom prst="rect">
              <a:avLst/>
            </a:prstGeom>
          </p:spPr>
        </p:pic>
        <p:sp>
          <p:nvSpPr>
            <p:cNvPr id="25" name="文本框 35">
              <a:extLst>
                <a:ext uri="{FF2B5EF4-FFF2-40B4-BE49-F238E27FC236}">
                  <a16:creationId xmlns:a16="http://schemas.microsoft.com/office/drawing/2014/main" id="{3BE4C949-74D2-D680-7479-29363B89D3D6}"/>
                </a:ext>
              </a:extLst>
            </p:cNvPr>
            <p:cNvSpPr txBox="1"/>
            <p:nvPr/>
          </p:nvSpPr>
          <p:spPr>
            <a:xfrm>
              <a:off x="7361" y="8411"/>
              <a:ext cx="3087" cy="436"/>
            </a:xfrm>
            <a:prstGeom prst="rect">
              <a:avLst/>
            </a:prstGeom>
            <a:noFill/>
          </p:spPr>
          <p:txBody>
            <a:bodyPr wrap="square" rtlCol="0">
              <a:spAutoFit/>
            </a:bodyPr>
            <a:lstStyle/>
            <a:p>
              <a:r>
                <a:rPr lang="en-US" altLang="zh-CN" sz="1200" dirty="0">
                  <a:solidFill>
                    <a:schemeClr val="tx1">
                      <a:lumMod val="75000"/>
                      <a:lumOff val="25000"/>
                    </a:schemeClr>
                  </a:solidFill>
                </a:rPr>
                <a:t>Use insulin when needed</a:t>
              </a:r>
              <a:endParaRPr lang="zh-CN" altLang="en-US" sz="1200" dirty="0">
                <a:solidFill>
                  <a:schemeClr val="tx1">
                    <a:lumMod val="75000"/>
                    <a:lumOff val="25000"/>
                  </a:schemeClr>
                </a:solidFill>
              </a:endParaRPr>
            </a:p>
          </p:txBody>
        </p:sp>
        <p:sp>
          <p:nvSpPr>
            <p:cNvPr id="26" name="文本框 36">
              <a:extLst>
                <a:ext uri="{FF2B5EF4-FFF2-40B4-BE49-F238E27FC236}">
                  <a16:creationId xmlns:a16="http://schemas.microsoft.com/office/drawing/2014/main" id="{2499DBBD-86F9-0C16-0B1E-113B34C86C98}"/>
                </a:ext>
              </a:extLst>
            </p:cNvPr>
            <p:cNvSpPr txBox="1"/>
            <p:nvPr/>
          </p:nvSpPr>
          <p:spPr>
            <a:xfrm>
              <a:off x="2046" y="8944"/>
              <a:ext cx="3014" cy="434"/>
            </a:xfrm>
            <a:prstGeom prst="rect">
              <a:avLst/>
            </a:prstGeom>
            <a:noFill/>
          </p:spPr>
          <p:txBody>
            <a:bodyPr wrap="square" rtlCol="0">
              <a:spAutoFit/>
            </a:bodyPr>
            <a:lstStyle/>
            <a:p>
              <a:r>
                <a:rPr lang="en-US" altLang="zh-CN" sz="1200" dirty="0">
                  <a:solidFill>
                    <a:schemeClr val="tx1">
                      <a:lumMod val="75000"/>
                      <a:lumOff val="25000"/>
                    </a:schemeClr>
                  </a:solidFill>
                </a:rPr>
                <a:t>Use insulin pump to treat</a:t>
              </a:r>
              <a:endParaRPr lang="zh-CN" altLang="en-US" sz="1200" dirty="0">
                <a:solidFill>
                  <a:schemeClr val="tx1">
                    <a:lumMod val="75000"/>
                    <a:lumOff val="25000"/>
                  </a:schemeClr>
                </a:solidFill>
              </a:endParaRPr>
            </a:p>
          </p:txBody>
        </p:sp>
        <p:pic>
          <p:nvPicPr>
            <p:cNvPr id="27" name="图片 37" descr="图标3">
              <a:extLst>
                <a:ext uri="{FF2B5EF4-FFF2-40B4-BE49-F238E27FC236}">
                  <a16:creationId xmlns:a16="http://schemas.microsoft.com/office/drawing/2014/main" id="{9735CB8B-3102-28C3-4D9D-64D9CD7CBB9E}"/>
                </a:ext>
              </a:extLst>
            </p:cNvPr>
            <p:cNvPicPr>
              <a:picLocks noChangeAspect="1"/>
            </p:cNvPicPr>
            <p:nvPr/>
          </p:nvPicPr>
          <p:blipFill>
            <a:blip r:embed="rId9"/>
            <a:stretch>
              <a:fillRect/>
            </a:stretch>
          </p:blipFill>
          <p:spPr>
            <a:xfrm>
              <a:off x="10333" y="8320"/>
              <a:ext cx="600" cy="495"/>
            </a:xfrm>
            <a:prstGeom prst="rect">
              <a:avLst/>
            </a:prstGeom>
          </p:spPr>
        </p:pic>
        <p:pic>
          <p:nvPicPr>
            <p:cNvPr id="28" name="图片 38" descr="图标4">
              <a:extLst>
                <a:ext uri="{FF2B5EF4-FFF2-40B4-BE49-F238E27FC236}">
                  <a16:creationId xmlns:a16="http://schemas.microsoft.com/office/drawing/2014/main" id="{7F596DC7-C1BB-0046-0344-AB48F15071DC}"/>
                </a:ext>
              </a:extLst>
            </p:cNvPr>
            <p:cNvPicPr>
              <a:picLocks noChangeAspect="1"/>
            </p:cNvPicPr>
            <p:nvPr/>
          </p:nvPicPr>
          <p:blipFill>
            <a:blip r:embed="rId10"/>
            <a:stretch>
              <a:fillRect/>
            </a:stretch>
          </p:blipFill>
          <p:spPr>
            <a:xfrm>
              <a:off x="6907" y="8891"/>
              <a:ext cx="600" cy="570"/>
            </a:xfrm>
            <a:prstGeom prst="rect">
              <a:avLst/>
            </a:prstGeom>
          </p:spPr>
        </p:pic>
        <p:pic>
          <p:nvPicPr>
            <p:cNvPr id="29" name="图片 39" descr="图标5">
              <a:extLst>
                <a:ext uri="{FF2B5EF4-FFF2-40B4-BE49-F238E27FC236}">
                  <a16:creationId xmlns:a16="http://schemas.microsoft.com/office/drawing/2014/main" id="{3C5F41AF-5DC5-F048-EB0B-808C5C4C4265}"/>
                </a:ext>
              </a:extLst>
            </p:cNvPr>
            <p:cNvPicPr>
              <a:picLocks noChangeAspect="1"/>
            </p:cNvPicPr>
            <p:nvPr/>
          </p:nvPicPr>
          <p:blipFill>
            <a:blip r:embed="rId11"/>
            <a:stretch>
              <a:fillRect/>
            </a:stretch>
          </p:blipFill>
          <p:spPr>
            <a:xfrm>
              <a:off x="10333" y="8891"/>
              <a:ext cx="600" cy="525"/>
            </a:xfrm>
            <a:prstGeom prst="rect">
              <a:avLst/>
            </a:prstGeom>
          </p:spPr>
        </p:pic>
        <p:pic>
          <p:nvPicPr>
            <p:cNvPr id="30" name="图片 40" descr="图标1">
              <a:extLst>
                <a:ext uri="{FF2B5EF4-FFF2-40B4-BE49-F238E27FC236}">
                  <a16:creationId xmlns:a16="http://schemas.microsoft.com/office/drawing/2014/main" id="{3E43657B-6702-FDE3-3756-C061D96D6B46}"/>
                </a:ext>
              </a:extLst>
            </p:cNvPr>
            <p:cNvPicPr>
              <a:picLocks noChangeAspect="1"/>
            </p:cNvPicPr>
            <p:nvPr/>
          </p:nvPicPr>
          <p:blipFill>
            <a:blip r:embed="rId7"/>
            <a:stretch>
              <a:fillRect/>
            </a:stretch>
          </p:blipFill>
          <p:spPr>
            <a:xfrm>
              <a:off x="6907" y="8322"/>
              <a:ext cx="600" cy="600"/>
            </a:xfrm>
            <a:prstGeom prst="rect">
              <a:avLst/>
            </a:prstGeom>
          </p:spPr>
        </p:pic>
        <p:sp>
          <p:nvSpPr>
            <p:cNvPr id="31" name="文本框 41">
              <a:extLst>
                <a:ext uri="{FF2B5EF4-FFF2-40B4-BE49-F238E27FC236}">
                  <a16:creationId xmlns:a16="http://schemas.microsoft.com/office/drawing/2014/main" id="{3EA7B316-25E0-70DD-36B9-D0E4A5F66877}"/>
                </a:ext>
              </a:extLst>
            </p:cNvPr>
            <p:cNvSpPr txBox="1"/>
            <p:nvPr/>
          </p:nvSpPr>
          <p:spPr>
            <a:xfrm>
              <a:off x="7361" y="8944"/>
              <a:ext cx="2567" cy="434"/>
            </a:xfrm>
            <a:prstGeom prst="rect">
              <a:avLst/>
            </a:prstGeom>
            <a:noFill/>
          </p:spPr>
          <p:txBody>
            <a:bodyPr wrap="square" rtlCol="0">
              <a:spAutoFit/>
            </a:bodyPr>
            <a:lstStyle/>
            <a:p>
              <a:r>
                <a:rPr lang="en-US" altLang="zh-CN" sz="1200" dirty="0">
                  <a:solidFill>
                    <a:schemeClr val="tx1">
                      <a:lumMod val="75000"/>
                      <a:lumOff val="25000"/>
                    </a:schemeClr>
                  </a:solidFill>
                </a:rPr>
                <a:t>Exercise</a:t>
              </a:r>
              <a:endParaRPr lang="zh-CN" altLang="en-US" sz="1200" dirty="0">
                <a:solidFill>
                  <a:schemeClr val="tx1">
                    <a:lumMod val="75000"/>
                    <a:lumOff val="25000"/>
                  </a:schemeClr>
                </a:solidFill>
              </a:endParaRPr>
            </a:p>
          </p:txBody>
        </p:sp>
        <p:sp>
          <p:nvSpPr>
            <p:cNvPr id="32" name="文本框 42">
              <a:extLst>
                <a:ext uri="{FF2B5EF4-FFF2-40B4-BE49-F238E27FC236}">
                  <a16:creationId xmlns:a16="http://schemas.microsoft.com/office/drawing/2014/main" id="{EC3AC80A-4E58-33D2-703A-5582E9ED4058}"/>
                </a:ext>
              </a:extLst>
            </p:cNvPr>
            <p:cNvSpPr txBox="1"/>
            <p:nvPr/>
          </p:nvSpPr>
          <p:spPr>
            <a:xfrm>
              <a:off x="10824" y="8944"/>
              <a:ext cx="2567" cy="434"/>
            </a:xfrm>
            <a:prstGeom prst="rect">
              <a:avLst/>
            </a:prstGeom>
            <a:noFill/>
          </p:spPr>
          <p:txBody>
            <a:bodyPr wrap="square" rtlCol="0">
              <a:spAutoFit/>
            </a:bodyPr>
            <a:lstStyle/>
            <a:p>
              <a:r>
                <a:rPr lang="en-US" altLang="zh-CN" sz="1200" dirty="0">
                  <a:solidFill>
                    <a:schemeClr val="tx1">
                      <a:lumMod val="75000"/>
                      <a:lumOff val="25000"/>
                    </a:schemeClr>
                  </a:solidFill>
                </a:rPr>
                <a:t>Other medication</a:t>
              </a:r>
              <a:endParaRPr lang="zh-CN" altLang="en-US" sz="1200" dirty="0">
                <a:solidFill>
                  <a:schemeClr val="tx1">
                    <a:lumMod val="75000"/>
                    <a:lumOff val="25000"/>
                  </a:schemeClr>
                </a:solidFill>
              </a:endParaRPr>
            </a:p>
          </p:txBody>
        </p:sp>
        <p:sp>
          <p:nvSpPr>
            <p:cNvPr id="33" name="文本框 43">
              <a:extLst>
                <a:ext uri="{FF2B5EF4-FFF2-40B4-BE49-F238E27FC236}">
                  <a16:creationId xmlns:a16="http://schemas.microsoft.com/office/drawing/2014/main" id="{59C31350-6246-C6A1-62D8-9979DD6D31EC}"/>
                </a:ext>
              </a:extLst>
            </p:cNvPr>
            <p:cNvSpPr txBox="1"/>
            <p:nvPr/>
          </p:nvSpPr>
          <p:spPr>
            <a:xfrm>
              <a:off x="10845" y="8411"/>
              <a:ext cx="2567" cy="434"/>
            </a:xfrm>
            <a:prstGeom prst="rect">
              <a:avLst/>
            </a:prstGeom>
            <a:noFill/>
          </p:spPr>
          <p:txBody>
            <a:bodyPr wrap="square" rtlCol="0">
              <a:spAutoFit/>
            </a:bodyPr>
            <a:lstStyle/>
            <a:p>
              <a:r>
                <a:rPr lang="en-US" altLang="zh-CN" sz="1200" dirty="0">
                  <a:solidFill>
                    <a:schemeClr val="tx1">
                      <a:lumMod val="75000"/>
                      <a:lumOff val="25000"/>
                    </a:schemeClr>
                  </a:solidFill>
                </a:rPr>
                <a:t>Eat healthily</a:t>
              </a:r>
              <a:endParaRPr lang="zh-CN" altLang="en-US" sz="1200" dirty="0">
                <a:solidFill>
                  <a:schemeClr val="tx1">
                    <a:lumMod val="75000"/>
                    <a:lumOff val="25000"/>
                  </a:schemeClr>
                </a:solidFill>
              </a:endParaRPr>
            </a:p>
          </p:txBody>
        </p:sp>
        <p:pic>
          <p:nvPicPr>
            <p:cNvPr id="34" name="图片 45" descr="图标3">
              <a:extLst>
                <a:ext uri="{FF2B5EF4-FFF2-40B4-BE49-F238E27FC236}">
                  <a16:creationId xmlns:a16="http://schemas.microsoft.com/office/drawing/2014/main" id="{257B8031-889E-2860-DE17-70BA16CE731A}"/>
                </a:ext>
              </a:extLst>
            </p:cNvPr>
            <p:cNvPicPr>
              <a:picLocks noChangeAspect="1"/>
            </p:cNvPicPr>
            <p:nvPr/>
          </p:nvPicPr>
          <p:blipFill>
            <a:blip r:embed="rId9"/>
            <a:stretch>
              <a:fillRect/>
            </a:stretch>
          </p:blipFill>
          <p:spPr>
            <a:xfrm>
              <a:off x="16523" y="8320"/>
              <a:ext cx="600" cy="495"/>
            </a:xfrm>
            <a:prstGeom prst="rect">
              <a:avLst/>
            </a:prstGeom>
          </p:spPr>
        </p:pic>
        <p:pic>
          <p:nvPicPr>
            <p:cNvPr id="35" name="图片 46" descr="图标4">
              <a:extLst>
                <a:ext uri="{FF2B5EF4-FFF2-40B4-BE49-F238E27FC236}">
                  <a16:creationId xmlns:a16="http://schemas.microsoft.com/office/drawing/2014/main" id="{7088BAC7-D895-EAE6-CBC6-3A9AC98F9A02}"/>
                </a:ext>
              </a:extLst>
            </p:cNvPr>
            <p:cNvPicPr>
              <a:picLocks noChangeAspect="1"/>
            </p:cNvPicPr>
            <p:nvPr/>
          </p:nvPicPr>
          <p:blipFill>
            <a:blip r:embed="rId10"/>
            <a:stretch>
              <a:fillRect/>
            </a:stretch>
          </p:blipFill>
          <p:spPr>
            <a:xfrm>
              <a:off x="13070" y="8917"/>
              <a:ext cx="600" cy="570"/>
            </a:xfrm>
            <a:prstGeom prst="rect">
              <a:avLst/>
            </a:prstGeom>
          </p:spPr>
        </p:pic>
        <p:pic>
          <p:nvPicPr>
            <p:cNvPr id="36" name="图片 47" descr="图标5">
              <a:extLst>
                <a:ext uri="{FF2B5EF4-FFF2-40B4-BE49-F238E27FC236}">
                  <a16:creationId xmlns:a16="http://schemas.microsoft.com/office/drawing/2014/main" id="{E8107D9C-D059-50BF-DEF3-1065FF5D9BE3}"/>
                </a:ext>
              </a:extLst>
            </p:cNvPr>
            <p:cNvPicPr>
              <a:picLocks noChangeAspect="1"/>
            </p:cNvPicPr>
            <p:nvPr/>
          </p:nvPicPr>
          <p:blipFill>
            <a:blip r:embed="rId11"/>
            <a:stretch>
              <a:fillRect/>
            </a:stretch>
          </p:blipFill>
          <p:spPr>
            <a:xfrm>
              <a:off x="16523" y="8891"/>
              <a:ext cx="600" cy="525"/>
            </a:xfrm>
            <a:prstGeom prst="rect">
              <a:avLst/>
            </a:prstGeom>
          </p:spPr>
        </p:pic>
        <p:pic>
          <p:nvPicPr>
            <p:cNvPr id="37" name="图片 48" descr="图标1">
              <a:extLst>
                <a:ext uri="{FF2B5EF4-FFF2-40B4-BE49-F238E27FC236}">
                  <a16:creationId xmlns:a16="http://schemas.microsoft.com/office/drawing/2014/main" id="{882D2392-A1C1-9D56-76B5-E2A37429A9FE}"/>
                </a:ext>
              </a:extLst>
            </p:cNvPr>
            <p:cNvPicPr>
              <a:picLocks noChangeAspect="1"/>
            </p:cNvPicPr>
            <p:nvPr/>
          </p:nvPicPr>
          <p:blipFill>
            <a:blip r:embed="rId7"/>
            <a:stretch>
              <a:fillRect/>
            </a:stretch>
          </p:blipFill>
          <p:spPr>
            <a:xfrm>
              <a:off x="13070" y="8348"/>
              <a:ext cx="600" cy="600"/>
            </a:xfrm>
            <a:prstGeom prst="rect">
              <a:avLst/>
            </a:prstGeom>
          </p:spPr>
        </p:pic>
        <p:sp>
          <p:nvSpPr>
            <p:cNvPr id="38" name="文本框 52">
              <a:extLst>
                <a:ext uri="{FF2B5EF4-FFF2-40B4-BE49-F238E27FC236}">
                  <a16:creationId xmlns:a16="http://schemas.microsoft.com/office/drawing/2014/main" id="{B4A332FC-00DD-CBCA-B5B9-65C189882EFC}"/>
                </a:ext>
              </a:extLst>
            </p:cNvPr>
            <p:cNvSpPr txBox="1"/>
            <p:nvPr/>
          </p:nvSpPr>
          <p:spPr>
            <a:xfrm>
              <a:off x="2046" y="8411"/>
              <a:ext cx="3830" cy="436"/>
            </a:xfrm>
            <a:prstGeom prst="rect">
              <a:avLst/>
            </a:prstGeom>
            <a:noFill/>
          </p:spPr>
          <p:txBody>
            <a:bodyPr wrap="square" rtlCol="0">
              <a:spAutoFit/>
            </a:bodyPr>
            <a:lstStyle/>
            <a:p>
              <a:r>
                <a:rPr lang="en-US" altLang="zh-CN" sz="1200" dirty="0">
                  <a:solidFill>
                    <a:schemeClr val="tx1">
                      <a:lumMod val="75000"/>
                      <a:lumOff val="25000"/>
                    </a:schemeClr>
                  </a:solidFill>
                </a:rPr>
                <a:t>Multiple daily insulin injections</a:t>
              </a:r>
              <a:endParaRPr lang="zh-CN" altLang="en-US" sz="1200" dirty="0">
                <a:solidFill>
                  <a:schemeClr val="tx1">
                    <a:lumMod val="75000"/>
                    <a:lumOff val="25000"/>
                  </a:schemeClr>
                </a:solidFill>
              </a:endParaRPr>
            </a:p>
          </p:txBody>
        </p:sp>
        <p:sp>
          <p:nvSpPr>
            <p:cNvPr id="39" name="文本框 54">
              <a:extLst>
                <a:ext uri="{FF2B5EF4-FFF2-40B4-BE49-F238E27FC236}">
                  <a16:creationId xmlns:a16="http://schemas.microsoft.com/office/drawing/2014/main" id="{4817BDD8-B0FC-0CFA-E562-E69FFCC40197}"/>
                </a:ext>
              </a:extLst>
            </p:cNvPr>
            <p:cNvSpPr txBox="1"/>
            <p:nvPr/>
          </p:nvSpPr>
          <p:spPr>
            <a:xfrm>
              <a:off x="13526" y="8411"/>
              <a:ext cx="3087" cy="436"/>
            </a:xfrm>
            <a:prstGeom prst="rect">
              <a:avLst/>
            </a:prstGeom>
            <a:noFill/>
          </p:spPr>
          <p:txBody>
            <a:bodyPr wrap="square" rtlCol="0">
              <a:spAutoFit/>
            </a:bodyPr>
            <a:lstStyle/>
            <a:p>
              <a:r>
                <a:rPr lang="en-US" altLang="zh-CN" sz="1200" dirty="0">
                  <a:solidFill>
                    <a:schemeClr val="tx1">
                      <a:lumMod val="75000"/>
                      <a:lumOff val="25000"/>
                    </a:schemeClr>
                  </a:solidFill>
                </a:rPr>
                <a:t>Use insulin when needed</a:t>
              </a:r>
              <a:endParaRPr lang="zh-CN" altLang="en-US" sz="1200" dirty="0">
                <a:solidFill>
                  <a:schemeClr val="tx1">
                    <a:lumMod val="75000"/>
                    <a:lumOff val="25000"/>
                  </a:schemeClr>
                </a:solidFill>
              </a:endParaRPr>
            </a:p>
          </p:txBody>
        </p:sp>
        <p:sp>
          <p:nvSpPr>
            <p:cNvPr id="40" name="文本框 55">
              <a:extLst>
                <a:ext uri="{FF2B5EF4-FFF2-40B4-BE49-F238E27FC236}">
                  <a16:creationId xmlns:a16="http://schemas.microsoft.com/office/drawing/2014/main" id="{485514A0-2F2F-02E1-499F-1DF53BE55861}"/>
                </a:ext>
              </a:extLst>
            </p:cNvPr>
            <p:cNvSpPr txBox="1"/>
            <p:nvPr/>
          </p:nvSpPr>
          <p:spPr>
            <a:xfrm>
              <a:off x="13526" y="8944"/>
              <a:ext cx="2567" cy="434"/>
            </a:xfrm>
            <a:prstGeom prst="rect">
              <a:avLst/>
            </a:prstGeom>
            <a:noFill/>
          </p:spPr>
          <p:txBody>
            <a:bodyPr wrap="square" rtlCol="0">
              <a:spAutoFit/>
            </a:bodyPr>
            <a:lstStyle/>
            <a:p>
              <a:r>
                <a:rPr lang="en-US" altLang="zh-CN" sz="1200" dirty="0">
                  <a:solidFill>
                    <a:schemeClr val="tx1">
                      <a:lumMod val="75000"/>
                      <a:lumOff val="25000"/>
                    </a:schemeClr>
                  </a:solidFill>
                </a:rPr>
                <a:t>Exercise</a:t>
              </a:r>
              <a:endParaRPr lang="zh-CN" altLang="en-US" sz="1200" dirty="0">
                <a:solidFill>
                  <a:schemeClr val="tx1">
                    <a:lumMod val="75000"/>
                    <a:lumOff val="25000"/>
                  </a:schemeClr>
                </a:solidFill>
              </a:endParaRPr>
            </a:p>
          </p:txBody>
        </p:sp>
        <p:sp>
          <p:nvSpPr>
            <p:cNvPr id="41" name="文本框 56">
              <a:extLst>
                <a:ext uri="{FF2B5EF4-FFF2-40B4-BE49-F238E27FC236}">
                  <a16:creationId xmlns:a16="http://schemas.microsoft.com/office/drawing/2014/main" id="{2FF08848-6B18-4917-914C-63A296024079}"/>
                </a:ext>
              </a:extLst>
            </p:cNvPr>
            <p:cNvSpPr txBox="1"/>
            <p:nvPr/>
          </p:nvSpPr>
          <p:spPr>
            <a:xfrm>
              <a:off x="16980" y="8944"/>
              <a:ext cx="2567" cy="434"/>
            </a:xfrm>
            <a:prstGeom prst="rect">
              <a:avLst/>
            </a:prstGeom>
            <a:noFill/>
          </p:spPr>
          <p:txBody>
            <a:bodyPr wrap="square" rtlCol="0">
              <a:spAutoFit/>
            </a:bodyPr>
            <a:lstStyle/>
            <a:p>
              <a:r>
                <a:rPr lang="en-US" altLang="zh-CN" sz="1200" dirty="0">
                  <a:solidFill>
                    <a:schemeClr val="tx1">
                      <a:lumMod val="75000"/>
                      <a:lumOff val="25000"/>
                    </a:schemeClr>
                  </a:solidFill>
                </a:rPr>
                <a:t>Other medication</a:t>
              </a:r>
              <a:endParaRPr lang="zh-CN" altLang="en-US" sz="1200" dirty="0">
                <a:solidFill>
                  <a:schemeClr val="tx1">
                    <a:lumMod val="75000"/>
                    <a:lumOff val="25000"/>
                  </a:schemeClr>
                </a:solidFill>
              </a:endParaRPr>
            </a:p>
          </p:txBody>
        </p:sp>
        <p:sp>
          <p:nvSpPr>
            <p:cNvPr id="42" name="文本框 57">
              <a:extLst>
                <a:ext uri="{FF2B5EF4-FFF2-40B4-BE49-F238E27FC236}">
                  <a16:creationId xmlns:a16="http://schemas.microsoft.com/office/drawing/2014/main" id="{BC5BD31F-8C50-2DBB-472E-632A5BDA62D5}"/>
                </a:ext>
              </a:extLst>
            </p:cNvPr>
            <p:cNvSpPr txBox="1"/>
            <p:nvPr/>
          </p:nvSpPr>
          <p:spPr>
            <a:xfrm>
              <a:off x="17001" y="8411"/>
              <a:ext cx="2567" cy="434"/>
            </a:xfrm>
            <a:prstGeom prst="rect">
              <a:avLst/>
            </a:prstGeom>
            <a:noFill/>
          </p:spPr>
          <p:txBody>
            <a:bodyPr wrap="square" rtlCol="0">
              <a:spAutoFit/>
            </a:bodyPr>
            <a:lstStyle/>
            <a:p>
              <a:r>
                <a:rPr lang="en-US" altLang="zh-CN" sz="1200" dirty="0">
                  <a:solidFill>
                    <a:schemeClr val="tx1">
                      <a:lumMod val="75000"/>
                      <a:lumOff val="25000"/>
                    </a:schemeClr>
                  </a:solidFill>
                </a:rPr>
                <a:t>Eat healthily</a:t>
              </a:r>
              <a:endParaRPr lang="zh-CN" altLang="en-US" sz="1200" dirty="0">
                <a:solidFill>
                  <a:schemeClr val="tx1">
                    <a:lumMod val="75000"/>
                    <a:lumOff val="25000"/>
                  </a:schemeClr>
                </a:solidFill>
              </a:endParaRPr>
            </a:p>
          </p:txBody>
        </p:sp>
      </p:grpSp>
      <p:sp>
        <p:nvSpPr>
          <p:cNvPr id="44" name="TextBox 43">
            <a:extLst>
              <a:ext uri="{FF2B5EF4-FFF2-40B4-BE49-F238E27FC236}">
                <a16:creationId xmlns:a16="http://schemas.microsoft.com/office/drawing/2014/main" id="{09C676EA-08A7-C232-BD63-B2F360567426}"/>
              </a:ext>
            </a:extLst>
          </p:cNvPr>
          <p:cNvSpPr txBox="1"/>
          <p:nvPr/>
        </p:nvSpPr>
        <p:spPr>
          <a:xfrm>
            <a:off x="189309" y="186809"/>
            <a:ext cx="4054079" cy="584775"/>
          </a:xfrm>
          <a:prstGeom prst="rect">
            <a:avLst/>
          </a:prstGeom>
          <a:noFill/>
          <a:ln w="38100">
            <a:solidFill>
              <a:schemeClr val="accent1"/>
            </a:solidFill>
          </a:ln>
        </p:spPr>
        <p:txBody>
          <a:bodyPr wrap="square">
            <a:spAutoFit/>
          </a:bodyPr>
          <a:lstStyle/>
          <a:p>
            <a:r>
              <a:rPr lang="en-GB" sz="3200" dirty="0"/>
              <a:t>Types of Diabetes</a:t>
            </a:r>
          </a:p>
        </p:txBody>
      </p:sp>
      <p:pic>
        <p:nvPicPr>
          <p:cNvPr id="3" name="Picture 2">
            <a:extLst>
              <a:ext uri="{FF2B5EF4-FFF2-40B4-BE49-F238E27FC236}">
                <a16:creationId xmlns:a16="http://schemas.microsoft.com/office/drawing/2014/main" id="{B3274F5E-E089-554E-614D-99236E9F8E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43" name="Picture 42">
            <a:extLst>
              <a:ext uri="{FF2B5EF4-FFF2-40B4-BE49-F238E27FC236}">
                <a16:creationId xmlns:a16="http://schemas.microsoft.com/office/drawing/2014/main" id="{A3E650AC-9715-9D92-BFD2-3CDAAA297B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45" name="Picture 44">
            <a:extLst>
              <a:ext uri="{FF2B5EF4-FFF2-40B4-BE49-F238E27FC236}">
                <a16:creationId xmlns:a16="http://schemas.microsoft.com/office/drawing/2014/main" id="{3BF32259-9E06-5562-B92F-B044941B119D}"/>
              </a:ext>
            </a:extLst>
          </p:cNvPr>
          <p:cNvPicPr>
            <a:picLocks noChangeAspect="1"/>
          </p:cNvPicPr>
          <p:nvPr/>
        </p:nvPicPr>
        <p:blipFill>
          <a:blip r:embed="rId14">
            <a:alphaModFix amt="50000"/>
            <a:extLst>
              <a:ext uri="{BEBA8EAE-BF5A-486C-A8C5-ECC9F3942E4B}">
                <a14:imgProps xmlns:a14="http://schemas.microsoft.com/office/drawing/2010/main">
                  <a14:imgLayer r:embed="rId1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96052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12B329-302D-5B85-10BD-463B43537979}"/>
              </a:ext>
            </a:extLst>
          </p:cNvPr>
          <p:cNvSpPr txBox="1"/>
          <p:nvPr/>
        </p:nvSpPr>
        <p:spPr>
          <a:xfrm>
            <a:off x="189309" y="186809"/>
            <a:ext cx="5906691" cy="584775"/>
          </a:xfrm>
          <a:prstGeom prst="rect">
            <a:avLst/>
          </a:prstGeom>
          <a:noFill/>
          <a:ln w="38100">
            <a:solidFill>
              <a:schemeClr val="accent1"/>
            </a:solidFill>
          </a:ln>
        </p:spPr>
        <p:txBody>
          <a:bodyPr wrap="square">
            <a:spAutoFit/>
          </a:bodyPr>
          <a:lstStyle/>
          <a:p>
            <a:r>
              <a:rPr lang="en-GB" sz="3200" dirty="0"/>
              <a:t>Global Diabetes Economics </a:t>
            </a:r>
          </a:p>
        </p:txBody>
      </p:sp>
      <p:sp>
        <p:nvSpPr>
          <p:cNvPr id="6" name="TextBox 5">
            <a:extLst>
              <a:ext uri="{FF2B5EF4-FFF2-40B4-BE49-F238E27FC236}">
                <a16:creationId xmlns:a16="http://schemas.microsoft.com/office/drawing/2014/main" id="{E680F77E-6AD5-E751-E631-D9DE1AEC54A6}"/>
              </a:ext>
            </a:extLst>
          </p:cNvPr>
          <p:cNvSpPr txBox="1"/>
          <p:nvPr/>
        </p:nvSpPr>
        <p:spPr>
          <a:xfrm>
            <a:off x="189309" y="1055076"/>
            <a:ext cx="11668862" cy="5201424"/>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GB" sz="2200" dirty="0"/>
              <a:t>In </a:t>
            </a:r>
            <a:r>
              <a:rPr lang="en-GB" sz="2200" b="1" dirty="0"/>
              <a:t>2024</a:t>
            </a:r>
            <a:r>
              <a:rPr lang="en-GB" sz="2200" dirty="0"/>
              <a:t>, global diabetes-related health expenditure estimated </a:t>
            </a:r>
            <a:r>
              <a:rPr lang="en-GB" sz="2200" b="1" dirty="0"/>
              <a:t>USD 1 trillion</a:t>
            </a:r>
            <a:r>
              <a:rPr lang="en-GB" sz="2200" dirty="0"/>
              <a:t>; however, </a:t>
            </a:r>
            <a:br>
              <a:rPr lang="en-GB" sz="2200" dirty="0"/>
            </a:br>
            <a:r>
              <a:rPr lang="en-GB" sz="2200" dirty="0"/>
              <a:t>there is no specific breakdown available for spending solely on medical devices.</a:t>
            </a:r>
          </a:p>
          <a:p>
            <a:pPr marL="285750" indent="-285750">
              <a:spcBef>
                <a:spcPts val="600"/>
              </a:spcBef>
              <a:buFont typeface="Arial" panose="020B0604020202020204" pitchFamily="34" charset="0"/>
              <a:buChar char="•"/>
            </a:pPr>
            <a:r>
              <a:rPr lang="en-GB" sz="2200" dirty="0"/>
              <a:t>These figures include all aspects of diabetes care, including: </a:t>
            </a:r>
          </a:p>
          <a:p>
            <a:pPr marL="800100" lvl="1" indent="-342900">
              <a:spcBef>
                <a:spcPts val="600"/>
              </a:spcBef>
              <a:buFont typeface="Wingdings" panose="05000000000000000000" pitchFamily="2" charset="2"/>
              <a:buChar char="Ø"/>
            </a:pPr>
            <a:r>
              <a:rPr lang="en-GB" sz="2200" b="1" dirty="0"/>
              <a:t>Medical devices</a:t>
            </a:r>
          </a:p>
          <a:p>
            <a:pPr marL="800100" lvl="1" indent="-342900">
              <a:spcBef>
                <a:spcPts val="600"/>
              </a:spcBef>
              <a:buFont typeface="Wingdings" panose="05000000000000000000" pitchFamily="2" charset="2"/>
              <a:buChar char="Ø"/>
            </a:pPr>
            <a:r>
              <a:rPr lang="en-GB" sz="2200" b="1" dirty="0"/>
              <a:t>Medications</a:t>
            </a:r>
          </a:p>
          <a:p>
            <a:pPr marL="800100" lvl="1" indent="-342900">
              <a:spcBef>
                <a:spcPts val="600"/>
              </a:spcBef>
              <a:buFont typeface="Wingdings" panose="05000000000000000000" pitchFamily="2" charset="2"/>
              <a:buChar char="Ø"/>
            </a:pPr>
            <a:r>
              <a:rPr lang="en-GB" sz="2200" b="1" dirty="0"/>
              <a:t>Hospitalizations</a:t>
            </a:r>
          </a:p>
          <a:p>
            <a:pPr marL="800100" lvl="1" indent="-342900">
              <a:spcBef>
                <a:spcPts val="600"/>
              </a:spcBef>
              <a:buFont typeface="Wingdings" panose="05000000000000000000" pitchFamily="2" charset="2"/>
              <a:buChar char="Ø"/>
            </a:pPr>
            <a:r>
              <a:rPr lang="en-GB" sz="2200" b="1" dirty="0"/>
              <a:t>Others</a:t>
            </a:r>
          </a:p>
          <a:p>
            <a:pPr marL="342900" indent="-342900">
              <a:spcBef>
                <a:spcPts val="600"/>
              </a:spcBef>
              <a:buFont typeface="Arial" panose="020B0604020202020204" pitchFamily="34" charset="0"/>
              <a:buChar char="•"/>
            </a:pPr>
            <a:r>
              <a:rPr lang="en-GB" sz="2400" dirty="0"/>
              <a:t>The </a:t>
            </a:r>
            <a:r>
              <a:rPr lang="en-GB" sz="2400" b="1" dirty="0"/>
              <a:t>Medical Devices segment </a:t>
            </a:r>
            <a:r>
              <a:rPr lang="en-GB" sz="2400" dirty="0"/>
              <a:t>accounts for approximately </a:t>
            </a:r>
            <a:r>
              <a:rPr lang="en-GB" sz="2400" b="1" dirty="0"/>
              <a:t>8-18%</a:t>
            </a:r>
            <a:r>
              <a:rPr lang="en-GB" sz="2400" dirty="0"/>
              <a:t> of health expenditures.</a:t>
            </a:r>
          </a:p>
          <a:p>
            <a:pPr marL="342900" indent="-342900">
              <a:spcBef>
                <a:spcPts val="600"/>
              </a:spcBef>
              <a:buFont typeface="Arial" panose="020B0604020202020204" pitchFamily="34" charset="0"/>
              <a:buChar char="•"/>
            </a:pPr>
            <a:r>
              <a:rPr lang="en-GB" sz="2400" dirty="0"/>
              <a:t>Self-Monitoring Blood Glucose (</a:t>
            </a:r>
            <a:r>
              <a:rPr lang="en-GB" sz="2400" b="1" dirty="0"/>
              <a:t>BG</a:t>
            </a:r>
            <a:r>
              <a:rPr lang="en-US" sz="2400" b="1" dirty="0"/>
              <a:t>M</a:t>
            </a:r>
            <a:r>
              <a:rPr lang="en-GB" sz="2400" dirty="0"/>
              <a:t>) devices currently hold a significant market share  of the diabetes medical device segment due to their affordability and ease of use.</a:t>
            </a:r>
            <a:endParaRPr lang="en-GB" sz="2200" dirty="0"/>
          </a:p>
          <a:p>
            <a:pPr marL="342900" indent="-342900">
              <a:spcBef>
                <a:spcPts val="600"/>
              </a:spcBef>
              <a:buFont typeface="Arial" panose="020B0604020202020204" pitchFamily="34" charset="0"/>
              <a:buChar char="•"/>
            </a:pPr>
            <a:r>
              <a:rPr lang="en-GB" sz="2200" dirty="0"/>
              <a:t>The Continuous Glucose Monitoring (</a:t>
            </a:r>
            <a:r>
              <a:rPr lang="en-GB" sz="2200" b="1" dirty="0"/>
              <a:t>CGM</a:t>
            </a:r>
            <a:r>
              <a:rPr lang="en-GB" sz="2200" dirty="0"/>
              <a:t>) segment is expected to witness the highest growth rate, this growth is attributed to increasing awareness, technological advancements, and the benefits of real-time glucose monitoring.</a:t>
            </a:r>
          </a:p>
        </p:txBody>
      </p:sp>
      <p:pic>
        <p:nvPicPr>
          <p:cNvPr id="3" name="Picture 2">
            <a:extLst>
              <a:ext uri="{FF2B5EF4-FFF2-40B4-BE49-F238E27FC236}">
                <a16:creationId xmlns:a16="http://schemas.microsoft.com/office/drawing/2014/main" id="{3EB4B19F-C409-7CF0-91A9-0170B909B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415" y="0"/>
            <a:ext cx="1114427" cy="1114427"/>
          </a:xfrm>
          <a:prstGeom prst="rect">
            <a:avLst/>
          </a:prstGeom>
        </p:spPr>
      </p:pic>
      <p:pic>
        <p:nvPicPr>
          <p:cNvPr id="5" name="Picture 4">
            <a:extLst>
              <a:ext uri="{FF2B5EF4-FFF2-40B4-BE49-F238E27FC236}">
                <a16:creationId xmlns:a16="http://schemas.microsoft.com/office/drawing/2014/main" id="{BCED483B-585E-6F7D-9F61-EE6384C40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415" y="5743572"/>
            <a:ext cx="1227537" cy="1114427"/>
          </a:xfrm>
          <a:prstGeom prst="rect">
            <a:avLst/>
          </a:prstGeom>
        </p:spPr>
      </p:pic>
      <p:pic>
        <p:nvPicPr>
          <p:cNvPr id="2" name="Picture 1">
            <a:extLst>
              <a:ext uri="{FF2B5EF4-FFF2-40B4-BE49-F238E27FC236}">
                <a16:creationId xmlns:a16="http://schemas.microsoft.com/office/drawing/2014/main" id="{416AB632-ABC7-FFB1-497E-5C40F12E8807}"/>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02892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12B329-302D-5B85-10BD-463B43537979}"/>
              </a:ext>
            </a:extLst>
          </p:cNvPr>
          <p:cNvSpPr txBox="1"/>
          <p:nvPr/>
        </p:nvSpPr>
        <p:spPr>
          <a:xfrm>
            <a:off x="189309" y="186809"/>
            <a:ext cx="5906691" cy="584775"/>
          </a:xfrm>
          <a:prstGeom prst="rect">
            <a:avLst/>
          </a:prstGeom>
          <a:noFill/>
          <a:ln w="38100">
            <a:solidFill>
              <a:schemeClr val="accent1"/>
            </a:solidFill>
          </a:ln>
        </p:spPr>
        <p:txBody>
          <a:bodyPr wrap="square">
            <a:spAutoFit/>
          </a:bodyPr>
          <a:lstStyle/>
          <a:p>
            <a:r>
              <a:rPr lang="en-GB" sz="3200" dirty="0"/>
              <a:t>Egypt Diabetes Economics</a:t>
            </a:r>
          </a:p>
        </p:txBody>
      </p:sp>
      <p:sp>
        <p:nvSpPr>
          <p:cNvPr id="6" name="TextBox 5">
            <a:extLst>
              <a:ext uri="{FF2B5EF4-FFF2-40B4-BE49-F238E27FC236}">
                <a16:creationId xmlns:a16="http://schemas.microsoft.com/office/drawing/2014/main" id="{E680F77E-6AD5-E751-E631-D9DE1AEC54A6}"/>
              </a:ext>
            </a:extLst>
          </p:cNvPr>
          <p:cNvSpPr txBox="1"/>
          <p:nvPr/>
        </p:nvSpPr>
        <p:spPr>
          <a:xfrm>
            <a:off x="189309" y="1055076"/>
            <a:ext cx="11668862" cy="4878259"/>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GB" sz="2200" b="1" dirty="0"/>
              <a:t>2024</a:t>
            </a:r>
            <a:r>
              <a:rPr lang="en-GB" sz="2200" dirty="0"/>
              <a:t> the </a:t>
            </a:r>
            <a:r>
              <a:rPr lang="en-GB" sz="2200" b="1" dirty="0">
                <a:solidFill>
                  <a:srgbClr val="C00000"/>
                </a:solidFill>
              </a:rPr>
              <a:t>total diabetes-related</a:t>
            </a:r>
            <a:r>
              <a:rPr lang="en-GB" sz="2200" b="1" dirty="0"/>
              <a:t> </a:t>
            </a:r>
            <a:r>
              <a:rPr lang="en-GB" sz="2200" dirty="0"/>
              <a:t>health expenditure in </a:t>
            </a:r>
            <a:r>
              <a:rPr lang="en-GB" sz="2200" b="1" dirty="0"/>
              <a:t>Egypt</a:t>
            </a:r>
            <a:r>
              <a:rPr lang="en-GB" sz="2200" dirty="0"/>
              <a:t> estimated to be USD </a:t>
            </a:r>
            <a:r>
              <a:rPr lang="en-GB" sz="2200" b="1" dirty="0"/>
              <a:t>3.1 billion USD</a:t>
            </a:r>
            <a:r>
              <a:rPr lang="en-GB" sz="2200" dirty="0"/>
              <a:t>.</a:t>
            </a:r>
          </a:p>
          <a:p>
            <a:pPr marL="285750" indent="-285750">
              <a:spcBef>
                <a:spcPts val="600"/>
              </a:spcBef>
              <a:buFont typeface="Arial" panose="020B0604020202020204" pitchFamily="34" charset="0"/>
              <a:buChar char="•"/>
            </a:pPr>
            <a:r>
              <a:rPr lang="en-GB" sz="2200" dirty="0"/>
              <a:t>The Egyptian </a:t>
            </a:r>
            <a:r>
              <a:rPr lang="en-GB" sz="2200" b="1" dirty="0">
                <a:solidFill>
                  <a:srgbClr val="C00000"/>
                </a:solidFill>
              </a:rPr>
              <a:t>Diabetes care devices </a:t>
            </a:r>
            <a:r>
              <a:rPr lang="en-GB" sz="2200" dirty="0"/>
              <a:t>market is a highly growing market estimated to reach </a:t>
            </a:r>
            <a:r>
              <a:rPr lang="en-GB" sz="2200" b="1" dirty="0"/>
              <a:t>USD 410 million in 2025, BGM </a:t>
            </a:r>
            <a:r>
              <a:rPr lang="en-GB" sz="2200" dirty="0"/>
              <a:t>expected to get </a:t>
            </a:r>
            <a:r>
              <a:rPr lang="en-GB" sz="2200" b="1" dirty="0"/>
              <a:t>15% </a:t>
            </a:r>
            <a:r>
              <a:rPr lang="en-GB" sz="2200" dirty="0"/>
              <a:t>market share from this segment. </a:t>
            </a:r>
          </a:p>
          <a:p>
            <a:pPr marL="285750" indent="-285750">
              <a:spcBef>
                <a:spcPts val="600"/>
              </a:spcBef>
              <a:buFont typeface="Arial" panose="020B0604020202020204" pitchFamily="34" charset="0"/>
              <a:buChar char="•"/>
            </a:pPr>
            <a:r>
              <a:rPr lang="en-GB" sz="2200" dirty="0"/>
              <a:t>In </a:t>
            </a:r>
            <a:r>
              <a:rPr lang="en-GB" sz="2200" b="1" dirty="0"/>
              <a:t>CGM</a:t>
            </a:r>
            <a:r>
              <a:rPr lang="en-GB" sz="2200" dirty="0"/>
              <a:t> market, Egypt is a monopoly market, </a:t>
            </a:r>
            <a:br>
              <a:rPr lang="en-GB" sz="2200" dirty="0"/>
            </a:br>
            <a:r>
              <a:rPr lang="en-GB" sz="2200" b="1" dirty="0"/>
              <a:t>FreeStyle Libre </a:t>
            </a:r>
            <a:r>
              <a:rPr lang="en-GB" sz="2200" dirty="0"/>
              <a:t>introduced by Abbott </a:t>
            </a:r>
            <a:br>
              <a:rPr lang="en-GB" sz="2200" dirty="0"/>
            </a:br>
            <a:r>
              <a:rPr lang="en-GB" sz="2200" dirty="0"/>
              <a:t>on </a:t>
            </a:r>
            <a:r>
              <a:rPr lang="en-GB" sz="2200" b="1" dirty="0"/>
              <a:t>November 2022</a:t>
            </a:r>
            <a:r>
              <a:rPr lang="en-GB" sz="2200" dirty="0"/>
              <a:t>.</a:t>
            </a:r>
          </a:p>
          <a:p>
            <a:pPr marL="285750" indent="-285750">
              <a:spcBef>
                <a:spcPts val="600"/>
              </a:spcBef>
              <a:buFont typeface="Arial" panose="020B0604020202020204" pitchFamily="34" charset="0"/>
              <a:buChar char="•"/>
            </a:pPr>
            <a:r>
              <a:rPr lang="en-GB" sz="2200" dirty="0"/>
              <a:t>Egyptian Diabetes medical device market </a:t>
            </a:r>
            <a:br>
              <a:rPr lang="en-GB" sz="2200" dirty="0"/>
            </a:br>
            <a:r>
              <a:rPr lang="en-GB" sz="2200" dirty="0"/>
              <a:t>is </a:t>
            </a:r>
            <a:r>
              <a:rPr lang="en-GB" sz="2200" b="1" dirty="0"/>
              <a:t>semi-consolidated</a:t>
            </a:r>
            <a:r>
              <a:rPr lang="en-GB" sz="2200" dirty="0"/>
              <a:t>, with a mix of </a:t>
            </a:r>
            <a:br>
              <a:rPr lang="en-GB" sz="2200" dirty="0"/>
            </a:br>
            <a:r>
              <a:rPr lang="en-GB" sz="2200" dirty="0"/>
              <a:t>multinational and local players. </a:t>
            </a:r>
          </a:p>
          <a:p>
            <a:pPr marL="285750" indent="-285750">
              <a:spcBef>
                <a:spcPts val="600"/>
              </a:spcBef>
              <a:buFont typeface="Arial" panose="020B0604020202020204" pitchFamily="34" charset="0"/>
              <a:buChar char="•"/>
            </a:pPr>
            <a:r>
              <a:rPr lang="en-GB" sz="2200" dirty="0"/>
              <a:t>Key international players include </a:t>
            </a:r>
            <a:br>
              <a:rPr lang="en-GB" sz="2200" dirty="0"/>
            </a:br>
            <a:r>
              <a:rPr lang="en-GB" sz="2200" dirty="0"/>
              <a:t>Abbott, Roche, Medtronic, Lilly,</a:t>
            </a:r>
            <a:br>
              <a:rPr lang="en-GB" sz="2200" dirty="0"/>
            </a:br>
            <a:r>
              <a:rPr lang="en-GB" sz="2200" dirty="0"/>
              <a:t> and Novo Nordisk.</a:t>
            </a:r>
          </a:p>
          <a:p>
            <a:pPr marL="285750" indent="-285750">
              <a:spcBef>
                <a:spcPts val="600"/>
              </a:spcBef>
              <a:buFont typeface="Arial" panose="020B0604020202020204" pitchFamily="34" charset="0"/>
              <a:buChar char="•"/>
            </a:pPr>
            <a:endParaRPr lang="en-GB" sz="2200" dirty="0"/>
          </a:p>
        </p:txBody>
      </p:sp>
      <p:pic>
        <p:nvPicPr>
          <p:cNvPr id="2" name="Picture 1">
            <a:extLst>
              <a:ext uri="{FF2B5EF4-FFF2-40B4-BE49-F238E27FC236}">
                <a16:creationId xmlns:a16="http://schemas.microsoft.com/office/drawing/2014/main" id="{54DAEE54-4782-13A1-A150-9E6A93B89D5A}"/>
              </a:ext>
            </a:extLst>
          </p:cNvPr>
          <p:cNvPicPr>
            <a:picLocks noChangeAspect="1"/>
          </p:cNvPicPr>
          <p:nvPr/>
        </p:nvPicPr>
        <p:blipFill>
          <a:blip r:embed="rId2"/>
          <a:stretch>
            <a:fillRect/>
          </a:stretch>
        </p:blipFill>
        <p:spPr>
          <a:xfrm>
            <a:off x="5443199" y="2699657"/>
            <a:ext cx="6661718" cy="4029590"/>
          </a:xfrm>
          <a:prstGeom prst="rect">
            <a:avLst/>
          </a:prstGeom>
        </p:spPr>
      </p:pic>
      <p:pic>
        <p:nvPicPr>
          <p:cNvPr id="3" name="Picture 2">
            <a:extLst>
              <a:ext uri="{FF2B5EF4-FFF2-40B4-BE49-F238E27FC236}">
                <a16:creationId xmlns:a16="http://schemas.microsoft.com/office/drawing/2014/main" id="{18142697-5C81-47C7-0330-7B2F0965C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614" y="1"/>
            <a:ext cx="1055076" cy="1055076"/>
          </a:xfrm>
          <a:prstGeom prst="rect">
            <a:avLst/>
          </a:prstGeom>
        </p:spPr>
      </p:pic>
      <p:pic>
        <p:nvPicPr>
          <p:cNvPr id="5" name="Picture 4">
            <a:extLst>
              <a:ext uri="{FF2B5EF4-FFF2-40B4-BE49-F238E27FC236}">
                <a16:creationId xmlns:a16="http://schemas.microsoft.com/office/drawing/2014/main" id="{1428949B-C3B8-2B83-7FF0-20647CE6F5A7}"/>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998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12B329-302D-5B85-10BD-463B43537979}"/>
              </a:ext>
            </a:extLst>
          </p:cNvPr>
          <p:cNvSpPr txBox="1"/>
          <p:nvPr/>
        </p:nvSpPr>
        <p:spPr>
          <a:xfrm>
            <a:off x="189309" y="186809"/>
            <a:ext cx="5906691" cy="584775"/>
          </a:xfrm>
          <a:prstGeom prst="rect">
            <a:avLst/>
          </a:prstGeom>
          <a:noFill/>
          <a:ln w="38100">
            <a:solidFill>
              <a:schemeClr val="accent1"/>
            </a:solidFill>
          </a:ln>
        </p:spPr>
        <p:txBody>
          <a:bodyPr wrap="square">
            <a:spAutoFit/>
          </a:bodyPr>
          <a:lstStyle/>
          <a:p>
            <a:r>
              <a:rPr lang="en-GB" sz="3200" dirty="0"/>
              <a:t>Saudi Arabia Diabetes Economics</a:t>
            </a:r>
          </a:p>
        </p:txBody>
      </p:sp>
      <p:sp>
        <p:nvSpPr>
          <p:cNvPr id="6" name="TextBox 5">
            <a:extLst>
              <a:ext uri="{FF2B5EF4-FFF2-40B4-BE49-F238E27FC236}">
                <a16:creationId xmlns:a16="http://schemas.microsoft.com/office/drawing/2014/main" id="{E680F77E-6AD5-E751-E631-D9DE1AEC54A6}"/>
              </a:ext>
            </a:extLst>
          </p:cNvPr>
          <p:cNvSpPr txBox="1"/>
          <p:nvPr/>
        </p:nvSpPr>
        <p:spPr>
          <a:xfrm>
            <a:off x="189309" y="1055076"/>
            <a:ext cx="11668862" cy="6124754"/>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GB" sz="2200" b="1" dirty="0"/>
              <a:t>2024</a:t>
            </a:r>
            <a:r>
              <a:rPr lang="en-GB" sz="2200" dirty="0"/>
              <a:t> the </a:t>
            </a:r>
            <a:r>
              <a:rPr lang="en-GB" sz="2200" b="1" dirty="0">
                <a:solidFill>
                  <a:srgbClr val="C00000"/>
                </a:solidFill>
              </a:rPr>
              <a:t>total diabetes-related</a:t>
            </a:r>
            <a:r>
              <a:rPr lang="en-GB" sz="2200" b="1" dirty="0"/>
              <a:t> </a:t>
            </a:r>
            <a:r>
              <a:rPr lang="en-GB" sz="2200" dirty="0"/>
              <a:t>health expenditure in </a:t>
            </a:r>
            <a:r>
              <a:rPr lang="en-GB" sz="2200" b="1" dirty="0"/>
              <a:t>Saudi</a:t>
            </a:r>
            <a:r>
              <a:rPr lang="en-GB" sz="2200" dirty="0"/>
              <a:t> estimated to be USD </a:t>
            </a:r>
            <a:r>
              <a:rPr lang="en-GB" sz="2200" b="1" dirty="0"/>
              <a:t>7.3 billion USD</a:t>
            </a:r>
            <a:r>
              <a:rPr lang="en-GB" sz="2200" dirty="0"/>
              <a:t>.</a:t>
            </a:r>
          </a:p>
          <a:p>
            <a:pPr marL="285750" indent="-285750">
              <a:spcBef>
                <a:spcPts val="600"/>
              </a:spcBef>
              <a:buFont typeface="Arial" panose="020B0604020202020204" pitchFamily="34" charset="0"/>
              <a:buChar char="•"/>
            </a:pPr>
            <a:r>
              <a:rPr lang="en-GB" sz="2200" dirty="0"/>
              <a:t>The Saudi </a:t>
            </a:r>
            <a:r>
              <a:rPr lang="en-GB" sz="2200" b="1" dirty="0">
                <a:solidFill>
                  <a:srgbClr val="C00000"/>
                </a:solidFill>
              </a:rPr>
              <a:t>Diabetes care devices </a:t>
            </a:r>
            <a:r>
              <a:rPr lang="en-GB" sz="2200" dirty="0"/>
              <a:t>market is a highly growing market estimated to reach </a:t>
            </a:r>
            <a:r>
              <a:rPr lang="en-GB" sz="2200" b="1" dirty="0"/>
              <a:t>USD 700 million in 2025, BGM </a:t>
            </a:r>
            <a:r>
              <a:rPr lang="en-GB" sz="2200" dirty="0"/>
              <a:t>expected to reach USD </a:t>
            </a:r>
            <a:r>
              <a:rPr lang="en-GB" sz="2200" b="1" dirty="0"/>
              <a:t>124 million </a:t>
            </a:r>
            <a:r>
              <a:rPr lang="en-GB" sz="2200" dirty="0"/>
              <a:t>in 2025 from this segment. </a:t>
            </a:r>
          </a:p>
          <a:p>
            <a:pPr marL="285750" indent="-285750">
              <a:spcBef>
                <a:spcPts val="600"/>
              </a:spcBef>
              <a:buFont typeface="Arial" panose="020B0604020202020204" pitchFamily="34" charset="0"/>
              <a:buChar char="•"/>
            </a:pPr>
            <a:r>
              <a:rPr lang="en-GB" sz="2200" dirty="0"/>
              <a:t>In </a:t>
            </a:r>
            <a:r>
              <a:rPr lang="en-GB" sz="2200" b="1" dirty="0"/>
              <a:t>CGM</a:t>
            </a:r>
            <a:r>
              <a:rPr lang="en-GB" sz="2200" dirty="0"/>
              <a:t> market, Saudi became a highly competitive market: </a:t>
            </a:r>
          </a:p>
          <a:p>
            <a:pPr marL="800100" lvl="1" indent="-342900">
              <a:spcBef>
                <a:spcPts val="600"/>
              </a:spcBef>
              <a:buFont typeface="Wingdings" panose="05000000000000000000" pitchFamily="2" charset="2"/>
              <a:buChar char="Ø"/>
            </a:pPr>
            <a:r>
              <a:rPr lang="en-GB" sz="2200" b="1" dirty="0"/>
              <a:t>FreeStyle Libre </a:t>
            </a:r>
            <a:r>
              <a:rPr lang="en-GB" sz="2200" dirty="0"/>
              <a:t>by Abbott, </a:t>
            </a:r>
          </a:p>
          <a:p>
            <a:pPr marL="800100" lvl="1" indent="-342900">
              <a:spcBef>
                <a:spcPts val="600"/>
              </a:spcBef>
              <a:buFont typeface="Wingdings" panose="05000000000000000000" pitchFamily="2" charset="2"/>
              <a:buChar char="Ø"/>
            </a:pPr>
            <a:r>
              <a:rPr lang="en-GB" sz="2200" b="1" dirty="0"/>
              <a:t>G6 &amp; G7 </a:t>
            </a:r>
            <a:r>
              <a:rPr lang="en-GB" sz="2200" dirty="0"/>
              <a:t>by Dexcom, </a:t>
            </a:r>
          </a:p>
          <a:p>
            <a:pPr marL="800100" lvl="1" indent="-342900">
              <a:spcBef>
                <a:spcPts val="600"/>
              </a:spcBef>
              <a:buFont typeface="Wingdings" panose="05000000000000000000" pitchFamily="2" charset="2"/>
              <a:buChar char="Ø"/>
            </a:pPr>
            <a:r>
              <a:rPr lang="en-GB" sz="2200" b="1" dirty="0" err="1"/>
              <a:t>iCan</a:t>
            </a:r>
            <a:r>
              <a:rPr lang="en-GB" sz="2200" dirty="0"/>
              <a:t> by Sinocare, </a:t>
            </a:r>
          </a:p>
          <a:p>
            <a:pPr marL="800100" lvl="1" indent="-342900">
              <a:spcBef>
                <a:spcPts val="600"/>
              </a:spcBef>
              <a:buFont typeface="Wingdings" panose="05000000000000000000" pitchFamily="2" charset="2"/>
              <a:buChar char="Ø"/>
            </a:pPr>
            <a:r>
              <a:rPr lang="en-GB" sz="2200" b="1" dirty="0"/>
              <a:t>GS1</a:t>
            </a:r>
            <a:r>
              <a:rPr lang="en-GB" sz="2200" dirty="0"/>
              <a:t> by Sibionics,</a:t>
            </a:r>
          </a:p>
          <a:p>
            <a:pPr marL="800100" lvl="1" indent="-342900">
              <a:spcBef>
                <a:spcPts val="600"/>
              </a:spcBef>
              <a:buFont typeface="Wingdings" panose="05000000000000000000" pitchFamily="2" charset="2"/>
              <a:buChar char="Ø"/>
            </a:pPr>
            <a:r>
              <a:rPr lang="en-GB" sz="2200" b="1" dirty="0" err="1"/>
              <a:t>Syai</a:t>
            </a:r>
            <a:r>
              <a:rPr lang="en-GB" sz="2200" dirty="0"/>
              <a:t> by </a:t>
            </a:r>
            <a:r>
              <a:rPr lang="en-GB" sz="2200" dirty="0" err="1"/>
              <a:t>ottai</a:t>
            </a:r>
            <a:r>
              <a:rPr lang="en-GB" sz="2200" dirty="0"/>
              <a:t> etc.</a:t>
            </a:r>
          </a:p>
          <a:p>
            <a:pPr marL="800100" lvl="1" indent="-342900">
              <a:spcBef>
                <a:spcPts val="600"/>
              </a:spcBef>
              <a:buFont typeface="Wingdings" panose="05000000000000000000" pitchFamily="2" charset="2"/>
              <a:buChar char="Ø"/>
            </a:pPr>
            <a:r>
              <a:rPr lang="en-GB" sz="2200" b="1" dirty="0" err="1"/>
              <a:t>iFree</a:t>
            </a:r>
            <a:r>
              <a:rPr lang="en-GB" sz="2200" dirty="0"/>
              <a:t> by </a:t>
            </a:r>
            <a:r>
              <a:rPr lang="en-GB" sz="2200" dirty="0" err="1"/>
              <a:t>Bionime</a:t>
            </a:r>
            <a:r>
              <a:rPr lang="en-GB" sz="2200" dirty="0"/>
              <a:t>, </a:t>
            </a:r>
          </a:p>
          <a:p>
            <a:pPr marL="800100" lvl="1" indent="-342900">
              <a:spcBef>
                <a:spcPts val="600"/>
              </a:spcBef>
              <a:buFont typeface="Wingdings" panose="05000000000000000000" pitchFamily="2" charset="2"/>
              <a:buChar char="Ø"/>
            </a:pPr>
            <a:r>
              <a:rPr lang="en-GB" sz="2200" b="1" dirty="0" err="1"/>
              <a:t>CareSens</a:t>
            </a:r>
            <a:r>
              <a:rPr lang="en-GB" sz="2200" dirty="0"/>
              <a:t> Air by </a:t>
            </a:r>
            <a:r>
              <a:rPr lang="en-GB" sz="2200" dirty="0" err="1"/>
              <a:t>iSens</a:t>
            </a:r>
            <a:r>
              <a:rPr lang="en-GB" sz="2200" dirty="0"/>
              <a:t>,</a:t>
            </a:r>
          </a:p>
          <a:p>
            <a:pPr marL="800100" lvl="1" indent="-342900">
              <a:spcBef>
                <a:spcPts val="600"/>
              </a:spcBef>
              <a:buFont typeface="Wingdings" panose="05000000000000000000" pitchFamily="2" charset="2"/>
              <a:buChar char="Ø"/>
            </a:pPr>
            <a:r>
              <a:rPr lang="en-GB" sz="2200" b="1" dirty="0" err="1"/>
              <a:t>TouchCare</a:t>
            </a:r>
            <a:r>
              <a:rPr lang="en-GB" sz="2200" dirty="0"/>
              <a:t> by </a:t>
            </a:r>
            <a:r>
              <a:rPr lang="en-GB" sz="2200" dirty="0" err="1"/>
              <a:t>Medtrum</a:t>
            </a:r>
            <a:r>
              <a:rPr lang="en-GB" sz="2200" dirty="0"/>
              <a:t>.</a:t>
            </a:r>
          </a:p>
          <a:p>
            <a:pPr marL="285750" indent="-285750">
              <a:spcBef>
                <a:spcPts val="600"/>
              </a:spcBef>
              <a:buFont typeface="Arial" panose="020B0604020202020204" pitchFamily="34" charset="0"/>
              <a:buChar char="•"/>
            </a:pPr>
            <a:r>
              <a:rPr lang="en-GB" sz="2200" dirty="0"/>
              <a:t>Key international players include </a:t>
            </a:r>
            <a:br>
              <a:rPr lang="en-GB" sz="2200" dirty="0"/>
            </a:br>
            <a:r>
              <a:rPr lang="en-GB" sz="2200" dirty="0"/>
              <a:t>Abbott, Medtronic, Roche, Dexcom.</a:t>
            </a:r>
          </a:p>
          <a:p>
            <a:pPr marL="285750" indent="-285750">
              <a:spcBef>
                <a:spcPts val="600"/>
              </a:spcBef>
              <a:buFont typeface="Arial" panose="020B0604020202020204" pitchFamily="34" charset="0"/>
              <a:buChar char="•"/>
            </a:pPr>
            <a:endParaRPr lang="en-GB" sz="2200" dirty="0"/>
          </a:p>
        </p:txBody>
      </p:sp>
      <p:pic>
        <p:nvPicPr>
          <p:cNvPr id="5" name="Picture 4">
            <a:extLst>
              <a:ext uri="{FF2B5EF4-FFF2-40B4-BE49-F238E27FC236}">
                <a16:creationId xmlns:a16="http://schemas.microsoft.com/office/drawing/2014/main" id="{04192CEC-80A6-3C99-1132-05B0E846CEE6}"/>
              </a:ext>
            </a:extLst>
          </p:cNvPr>
          <p:cNvPicPr>
            <a:picLocks noChangeAspect="1"/>
          </p:cNvPicPr>
          <p:nvPr/>
        </p:nvPicPr>
        <p:blipFill>
          <a:blip r:embed="rId2"/>
          <a:stretch>
            <a:fillRect/>
          </a:stretch>
        </p:blipFill>
        <p:spPr>
          <a:xfrm>
            <a:off x="6096000" y="2882366"/>
            <a:ext cx="5906691" cy="3804191"/>
          </a:xfrm>
          <a:prstGeom prst="rect">
            <a:avLst/>
          </a:prstGeom>
        </p:spPr>
      </p:pic>
      <p:pic>
        <p:nvPicPr>
          <p:cNvPr id="7" name="Picture 6">
            <a:extLst>
              <a:ext uri="{FF2B5EF4-FFF2-40B4-BE49-F238E27FC236}">
                <a16:creationId xmlns:a16="http://schemas.microsoft.com/office/drawing/2014/main" id="{53B16B01-A6D9-8C97-8495-69D129D5F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614" y="1"/>
            <a:ext cx="1055076" cy="1055076"/>
          </a:xfrm>
          <a:prstGeom prst="rect">
            <a:avLst/>
          </a:prstGeom>
        </p:spPr>
      </p:pic>
      <p:pic>
        <p:nvPicPr>
          <p:cNvPr id="2" name="Picture 1">
            <a:extLst>
              <a:ext uri="{FF2B5EF4-FFF2-40B4-BE49-F238E27FC236}">
                <a16:creationId xmlns:a16="http://schemas.microsoft.com/office/drawing/2014/main" id="{4D5BD5A1-4246-7C48-58BE-3DCD4D5273AA}"/>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artisticCement/>
                    </a14:imgEffect>
                  </a14:imgLayer>
                </a14:imgProps>
              </a:ext>
            </a:extLst>
          </a:blip>
          <a:stretch>
            <a:fillRect/>
          </a:stretch>
        </p:blipFill>
        <p:spPr>
          <a:xfrm>
            <a:off x="56554" y="6273225"/>
            <a:ext cx="536789" cy="58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05262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TABLE_ENDDRAG_ORIGIN_RECT" val="204*35"/>
  <p:tag name="TABLE_ENDDRAG_RECT" val="266*289*204*35"/>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203*40"/>
  <p:tag name="TABLE_ENDDRAG_RECT" val="727*263*203*40"/>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214*18"/>
  <p:tag name="TABLE_ENDDRAG_RECT" val="727*399*214*18"/>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170*35"/>
  <p:tag name="TABLE_ENDDRAG_RECT" val="727*127*171*35"/>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23086</TotalTime>
  <Words>5859</Words>
  <Application>Microsoft Office PowerPoint</Application>
  <PresentationFormat>Widescreen</PresentationFormat>
  <Paragraphs>679</Paragraphs>
  <Slides>51</Slides>
  <Notes>12</Notes>
  <HiddenSlides>2</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51</vt:i4>
      </vt:variant>
    </vt:vector>
  </HeadingPairs>
  <TitlesOfParts>
    <vt:vector size="70" baseType="lpstr">
      <vt:lpstr>-apple-system</vt:lpstr>
      <vt:lpstr>Arial Regular</vt:lpstr>
      <vt:lpstr>Avenir Next</vt:lpstr>
      <vt:lpstr>BlinkMacSystemFont</vt:lpstr>
      <vt:lpstr>等线</vt:lpstr>
      <vt:lpstr>等线 Light</vt:lpstr>
      <vt:lpstr>Google Sans</vt:lpstr>
      <vt:lpstr>Google Sans Text</vt:lpstr>
      <vt:lpstr>微软雅黑</vt:lpstr>
      <vt:lpstr>Agency FB</vt:lpstr>
      <vt:lpstr>Arial</vt:lpstr>
      <vt:lpstr>Arial Black</vt:lpstr>
      <vt:lpstr>Calibri</vt:lpstr>
      <vt:lpstr>Calibri Light</vt:lpstr>
      <vt:lpstr>Cambria</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Ahmed Zakaria</dc:creator>
  <cp:lastModifiedBy>Ahmed Zakaria</cp:lastModifiedBy>
  <cp:revision>55</cp:revision>
  <dcterms:created xsi:type="dcterms:W3CDTF">2025-04-16T10:20:40Z</dcterms:created>
  <dcterms:modified xsi:type="dcterms:W3CDTF">2025-05-19T22:11:22Z</dcterms:modified>
</cp:coreProperties>
</file>