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handoutMasterIdLst>
    <p:handoutMasterId r:id="rId91"/>
  </p:handoutMasterIdLst>
  <p:sldIdLst>
    <p:sldId id="804" r:id="rId2"/>
    <p:sldId id="711" r:id="rId3"/>
    <p:sldId id="782" r:id="rId4"/>
    <p:sldId id="784" r:id="rId5"/>
    <p:sldId id="805" r:id="rId6"/>
    <p:sldId id="771" r:id="rId7"/>
    <p:sldId id="778" r:id="rId8"/>
    <p:sldId id="785" r:id="rId9"/>
    <p:sldId id="781" r:id="rId10"/>
    <p:sldId id="787" r:id="rId11"/>
    <p:sldId id="779" r:id="rId12"/>
    <p:sldId id="788" r:id="rId13"/>
    <p:sldId id="789" r:id="rId14"/>
    <p:sldId id="790" r:id="rId15"/>
    <p:sldId id="791" r:id="rId16"/>
    <p:sldId id="792" r:id="rId17"/>
    <p:sldId id="793" r:id="rId18"/>
    <p:sldId id="795" r:id="rId19"/>
    <p:sldId id="798" r:id="rId20"/>
    <p:sldId id="773" r:id="rId21"/>
    <p:sldId id="741" r:id="rId22"/>
    <p:sldId id="527" r:id="rId23"/>
    <p:sldId id="528" r:id="rId24"/>
    <p:sldId id="754" r:id="rId25"/>
    <p:sldId id="516" r:id="rId26"/>
    <p:sldId id="535" r:id="rId27"/>
    <p:sldId id="534" r:id="rId28"/>
    <p:sldId id="531" r:id="rId29"/>
    <p:sldId id="513" r:id="rId30"/>
    <p:sldId id="639" r:id="rId31"/>
    <p:sldId id="525" r:id="rId32"/>
    <p:sldId id="796" r:id="rId33"/>
    <p:sldId id="514" r:id="rId34"/>
    <p:sldId id="748" r:id="rId35"/>
    <p:sldId id="749" r:id="rId36"/>
    <p:sldId id="720" r:id="rId37"/>
    <p:sldId id="721" r:id="rId38"/>
    <p:sldId id="517" r:id="rId39"/>
    <p:sldId id="572" r:id="rId40"/>
    <p:sldId id="722" r:id="rId41"/>
    <p:sldId id="643" r:id="rId42"/>
    <p:sldId id="644" r:id="rId43"/>
    <p:sldId id="518" r:id="rId44"/>
    <p:sldId id="640" r:id="rId45"/>
    <p:sldId id="523" r:id="rId46"/>
    <p:sldId id="799" r:id="rId47"/>
    <p:sldId id="802" r:id="rId48"/>
    <p:sldId id="613" r:id="rId49"/>
    <p:sldId id="617" r:id="rId50"/>
    <p:sldId id="621" r:id="rId51"/>
    <p:sldId id="717" r:id="rId52"/>
    <p:sldId id="622" r:id="rId53"/>
    <p:sldId id="656" r:id="rId54"/>
    <p:sldId id="624" r:id="rId55"/>
    <p:sldId id="801" r:id="rId56"/>
    <p:sldId id="550" r:id="rId57"/>
    <p:sldId id="573" r:id="rId58"/>
    <p:sldId id="577" r:id="rId59"/>
    <p:sldId id="654" r:id="rId60"/>
    <p:sldId id="578" r:id="rId61"/>
    <p:sldId id="580" r:id="rId62"/>
    <p:sldId id="800" r:id="rId63"/>
    <p:sldId id="689" r:id="rId64"/>
    <p:sldId id="747" r:id="rId65"/>
    <p:sldId id="690" r:id="rId66"/>
    <p:sldId id="713" r:id="rId67"/>
    <p:sldId id="714" r:id="rId68"/>
    <p:sldId id="727" r:id="rId69"/>
    <p:sldId id="723" r:id="rId70"/>
    <p:sldId id="718" r:id="rId71"/>
    <p:sldId id="607" r:id="rId72"/>
    <p:sldId id="726" r:id="rId73"/>
    <p:sldId id="554" r:id="rId74"/>
    <p:sldId id="728" r:id="rId75"/>
    <p:sldId id="681" r:id="rId76"/>
    <p:sldId id="669" r:id="rId77"/>
    <p:sldId id="555" r:id="rId78"/>
    <p:sldId id="605" r:id="rId79"/>
    <p:sldId id="611" r:id="rId80"/>
    <p:sldId id="634" r:id="rId81"/>
    <p:sldId id="635" r:id="rId82"/>
    <p:sldId id="746" r:id="rId83"/>
    <p:sldId id="745" r:id="rId84"/>
    <p:sldId id="786" r:id="rId85"/>
    <p:sldId id="744" r:id="rId86"/>
    <p:sldId id="762" r:id="rId87"/>
    <p:sldId id="467" r:id="rId88"/>
    <p:sldId id="797"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BF0CB2FF-9F93-4179-AAB8-7D06BBEEE3B1}">
          <p14:sldIdLst>
            <p14:sldId id="804"/>
            <p14:sldId id="711"/>
            <p14:sldId id="782"/>
            <p14:sldId id="784"/>
            <p14:sldId id="805"/>
          </p14:sldIdLst>
        </p14:section>
        <p14:section name="Introduction of webinar" id="{3961C2CD-B68E-4161-A51C-D56E8A343369}">
          <p14:sldIdLst>
            <p14:sldId id="771"/>
            <p14:sldId id="778"/>
            <p14:sldId id="785"/>
            <p14:sldId id="781"/>
            <p14:sldId id="787"/>
            <p14:sldId id="779"/>
            <p14:sldId id="788"/>
            <p14:sldId id="789"/>
            <p14:sldId id="790"/>
            <p14:sldId id="791"/>
            <p14:sldId id="792"/>
            <p14:sldId id="793"/>
            <p14:sldId id="795"/>
            <p14:sldId id="798"/>
            <p14:sldId id="773"/>
          </p14:sldIdLst>
        </p14:section>
        <p14:section name="How to Choose The Best Suitable Tool" id="{CE429027-56B4-469E-8903-1FD42DEA1ACE}">
          <p14:sldIdLst>
            <p14:sldId id="741"/>
            <p14:sldId id="527"/>
            <p14:sldId id="528"/>
            <p14:sldId id="754"/>
            <p14:sldId id="516"/>
            <p14:sldId id="535"/>
            <p14:sldId id="534"/>
            <p14:sldId id="531"/>
          </p14:sldIdLst>
        </p14:section>
        <p14:section name="Email Marketing Tools" id="{DAD5FBF3-013D-4A2C-9547-38F1D71C92A9}">
          <p14:sldIdLst>
            <p14:sldId id="513"/>
            <p14:sldId id="639"/>
            <p14:sldId id="525"/>
            <p14:sldId id="796"/>
            <p14:sldId id="514"/>
            <p14:sldId id="748"/>
            <p14:sldId id="749"/>
            <p14:sldId id="720"/>
            <p14:sldId id="721"/>
            <p14:sldId id="517"/>
            <p14:sldId id="572"/>
            <p14:sldId id="722"/>
            <p14:sldId id="643"/>
            <p14:sldId id="644"/>
            <p14:sldId id="518"/>
            <p14:sldId id="640"/>
            <p14:sldId id="523"/>
            <p14:sldId id="799"/>
          </p14:sldIdLst>
        </p14:section>
        <p14:section name="Lead Generation Tools" id="{46099086-F0B1-474F-AAD7-883EBD3E4681}">
          <p14:sldIdLst>
            <p14:sldId id="802"/>
            <p14:sldId id="613"/>
            <p14:sldId id="617"/>
            <p14:sldId id="621"/>
            <p14:sldId id="717"/>
            <p14:sldId id="622"/>
            <p14:sldId id="656"/>
            <p14:sldId id="624"/>
            <p14:sldId id="801"/>
          </p14:sldIdLst>
        </p14:section>
        <p14:section name="Landing Page Tools" id="{CF69D674-0A82-45ED-91BA-BFA12FB5CE45}">
          <p14:sldIdLst>
            <p14:sldId id="550"/>
            <p14:sldId id="573"/>
            <p14:sldId id="577"/>
            <p14:sldId id="654"/>
            <p14:sldId id="578"/>
            <p14:sldId id="580"/>
            <p14:sldId id="800"/>
          </p14:sldIdLst>
        </p14:section>
        <p14:section name="Ecommerce Platforms" id="{90E663BF-43B8-4DEA-BABB-707E17764FA0}">
          <p14:sldIdLst>
            <p14:sldId id="689"/>
            <p14:sldId id="747"/>
            <p14:sldId id="690"/>
            <p14:sldId id="713"/>
            <p14:sldId id="714"/>
            <p14:sldId id="727"/>
            <p14:sldId id="723"/>
            <p14:sldId id="718"/>
          </p14:sldIdLst>
        </p14:section>
        <p14:section name="Analytics and Tracking Tools" id="{0F2D7FA2-14C2-46CE-A9C6-50A35AF93D2B}">
          <p14:sldIdLst>
            <p14:sldId id="607"/>
            <p14:sldId id="726"/>
            <p14:sldId id="554"/>
            <p14:sldId id="728"/>
            <p14:sldId id="681"/>
            <p14:sldId id="669"/>
            <p14:sldId id="555"/>
            <p14:sldId id="605"/>
          </p14:sldIdLst>
        </p14:section>
        <p14:section name="Porductivity Tools" id="{4E0BF299-E0EC-4D1C-B6DA-F3240CFB40FD}">
          <p14:sldIdLst>
            <p14:sldId id="611"/>
            <p14:sldId id="634"/>
            <p14:sldId id="635"/>
            <p14:sldId id="746"/>
            <p14:sldId id="745"/>
            <p14:sldId id="786"/>
          </p14:sldIdLst>
        </p14:section>
        <p14:section name="Summary" id="{3E04F965-69C4-41AC-AC39-B76ECC25EEA1}">
          <p14:sldIdLst>
            <p14:sldId id="744"/>
            <p14:sldId id="762"/>
            <p14:sldId id="467"/>
            <p14:sldId id="79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200" userDrawn="1">
          <p15:clr>
            <a:srgbClr val="A4A3A4"/>
          </p15:clr>
        </p15:guide>
        <p15:guide id="4" pos="7469" userDrawn="1">
          <p15:clr>
            <a:srgbClr val="A4A3A4"/>
          </p15:clr>
        </p15:guide>
        <p15:guide id="5" orient="horz" pos="1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6195"/>
    <a:srgbClr val="666666"/>
    <a:srgbClr val="444444"/>
    <a:srgbClr val="E2F0D9"/>
    <a:srgbClr val="FFCCCC"/>
    <a:srgbClr val="222222"/>
    <a:srgbClr val="FFF2CC"/>
    <a:srgbClr val="3EB6F8"/>
    <a:srgbClr val="5B9BD5"/>
    <a:srgbClr val="A2A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145C40-417E-4287-990F-CB2E5D60D6A7}" v="1" dt="2023-03-22T17:00:58.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87125" autoAdjust="0"/>
  </p:normalViewPr>
  <p:slideViewPr>
    <p:cSldViewPr snapToGrid="0" showGuides="1">
      <p:cViewPr varScale="1">
        <p:scale>
          <a:sx n="68" d="100"/>
          <a:sy n="68" d="100"/>
        </p:scale>
        <p:origin x="1267" y="58"/>
      </p:cViewPr>
      <p:guideLst>
        <p:guide orient="horz" pos="2160"/>
        <p:guide pos="3840"/>
        <p:guide orient="horz" pos="4200"/>
        <p:guide pos="7469"/>
        <p:guide orient="horz" pos="1888"/>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Lst>
  </p:outlineViewPr>
  <p:notesTextViewPr>
    <p:cViewPr>
      <p:scale>
        <a:sx n="100" d="100"/>
        <a:sy n="100" d="100"/>
      </p:scale>
      <p:origin x="0" y="0"/>
    </p:cViewPr>
  </p:notesTextViewPr>
  <p:sorterViewPr>
    <p:cViewPr>
      <p:scale>
        <a:sx n="25" d="100"/>
        <a:sy n="25" d="100"/>
      </p:scale>
      <p:origin x="0" y="-3398"/>
    </p:cViewPr>
  </p:sorterViewPr>
  <p:notesViewPr>
    <p:cSldViewPr snapToGrid="0" showGuides="1">
      <p:cViewPr varScale="1">
        <p:scale>
          <a:sx n="60" d="100"/>
          <a:sy n="60" d="100"/>
        </p:scale>
        <p:origin x="3187" y="5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viewProps" Target="viewProps.xml"/></Relationships>
</file>

<file path=ppt/_rels/viewProps.xml.rels><?xml version="1.0" encoding="UTF-8" standalone="yes"?>
<Relationships xmlns="http://schemas.openxmlformats.org/package/2006/relationships"><Relationship Id="rId13" Type="http://schemas.openxmlformats.org/officeDocument/2006/relationships/slide" Target="slides/slide30.xml"/><Relationship Id="rId18" Type="http://schemas.openxmlformats.org/officeDocument/2006/relationships/slide" Target="slides/slide35.xml"/><Relationship Id="rId26" Type="http://schemas.openxmlformats.org/officeDocument/2006/relationships/slide" Target="slides/slide43.xml"/><Relationship Id="rId39" Type="http://schemas.openxmlformats.org/officeDocument/2006/relationships/slide" Target="slides/slide59.xml"/><Relationship Id="rId21" Type="http://schemas.openxmlformats.org/officeDocument/2006/relationships/slide" Target="slides/slide38.xml"/><Relationship Id="rId34" Type="http://schemas.openxmlformats.org/officeDocument/2006/relationships/slide" Target="slides/slide53.xml"/><Relationship Id="rId42" Type="http://schemas.openxmlformats.org/officeDocument/2006/relationships/slide" Target="slides/slide63.xml"/><Relationship Id="rId47" Type="http://schemas.openxmlformats.org/officeDocument/2006/relationships/slide" Target="slides/slide68.xml"/><Relationship Id="rId50" Type="http://schemas.openxmlformats.org/officeDocument/2006/relationships/slide" Target="slides/slide71.xml"/><Relationship Id="rId55" Type="http://schemas.openxmlformats.org/officeDocument/2006/relationships/slide" Target="slides/slide76.xml"/><Relationship Id="rId63" Type="http://schemas.openxmlformats.org/officeDocument/2006/relationships/slide" Target="slides/slide85.xml"/><Relationship Id="rId7" Type="http://schemas.openxmlformats.org/officeDocument/2006/relationships/slide" Target="slides/slide24.xml"/><Relationship Id="rId2" Type="http://schemas.openxmlformats.org/officeDocument/2006/relationships/slide" Target="slides/slide6.xml"/><Relationship Id="rId16" Type="http://schemas.openxmlformats.org/officeDocument/2006/relationships/slide" Target="slides/slide33.xml"/><Relationship Id="rId29" Type="http://schemas.openxmlformats.org/officeDocument/2006/relationships/slide" Target="slides/slide48.xml"/><Relationship Id="rId11" Type="http://schemas.openxmlformats.org/officeDocument/2006/relationships/slide" Target="slides/slide28.xml"/><Relationship Id="rId24" Type="http://schemas.openxmlformats.org/officeDocument/2006/relationships/slide" Target="slides/slide41.xml"/><Relationship Id="rId32" Type="http://schemas.openxmlformats.org/officeDocument/2006/relationships/slide" Target="slides/slide51.xml"/><Relationship Id="rId37" Type="http://schemas.openxmlformats.org/officeDocument/2006/relationships/slide" Target="slides/slide57.xml"/><Relationship Id="rId40" Type="http://schemas.openxmlformats.org/officeDocument/2006/relationships/slide" Target="slides/slide60.xml"/><Relationship Id="rId45" Type="http://schemas.openxmlformats.org/officeDocument/2006/relationships/slide" Target="slides/slide66.xml"/><Relationship Id="rId53" Type="http://schemas.openxmlformats.org/officeDocument/2006/relationships/slide" Target="slides/slide74.xml"/><Relationship Id="rId58" Type="http://schemas.openxmlformats.org/officeDocument/2006/relationships/slide" Target="slides/slide79.xml"/><Relationship Id="rId5" Type="http://schemas.openxmlformats.org/officeDocument/2006/relationships/slide" Target="slides/slide22.xml"/><Relationship Id="rId61" Type="http://schemas.openxmlformats.org/officeDocument/2006/relationships/slide" Target="slides/slide82.xml"/><Relationship Id="rId19" Type="http://schemas.openxmlformats.org/officeDocument/2006/relationships/slide" Target="slides/slide36.xml"/><Relationship Id="rId14" Type="http://schemas.openxmlformats.org/officeDocument/2006/relationships/slide" Target="slides/slide31.xml"/><Relationship Id="rId22" Type="http://schemas.openxmlformats.org/officeDocument/2006/relationships/slide" Target="slides/slide39.xml"/><Relationship Id="rId27" Type="http://schemas.openxmlformats.org/officeDocument/2006/relationships/slide" Target="slides/slide44.xml"/><Relationship Id="rId30" Type="http://schemas.openxmlformats.org/officeDocument/2006/relationships/slide" Target="slides/slide49.xml"/><Relationship Id="rId35" Type="http://schemas.openxmlformats.org/officeDocument/2006/relationships/slide" Target="slides/slide54.xml"/><Relationship Id="rId43" Type="http://schemas.openxmlformats.org/officeDocument/2006/relationships/slide" Target="slides/slide64.xml"/><Relationship Id="rId48" Type="http://schemas.openxmlformats.org/officeDocument/2006/relationships/slide" Target="slides/slide69.xml"/><Relationship Id="rId56" Type="http://schemas.openxmlformats.org/officeDocument/2006/relationships/slide" Target="slides/slide77.xml"/><Relationship Id="rId8" Type="http://schemas.openxmlformats.org/officeDocument/2006/relationships/slide" Target="slides/slide25.xml"/><Relationship Id="rId51" Type="http://schemas.openxmlformats.org/officeDocument/2006/relationships/slide" Target="slides/slide72.xml"/><Relationship Id="rId3" Type="http://schemas.openxmlformats.org/officeDocument/2006/relationships/slide" Target="slides/slide9.xml"/><Relationship Id="rId12" Type="http://schemas.openxmlformats.org/officeDocument/2006/relationships/slide" Target="slides/slide29.xml"/><Relationship Id="rId17" Type="http://schemas.openxmlformats.org/officeDocument/2006/relationships/slide" Target="slides/slide34.xml"/><Relationship Id="rId25" Type="http://schemas.openxmlformats.org/officeDocument/2006/relationships/slide" Target="slides/slide42.xml"/><Relationship Id="rId33" Type="http://schemas.openxmlformats.org/officeDocument/2006/relationships/slide" Target="slides/slide52.xml"/><Relationship Id="rId38" Type="http://schemas.openxmlformats.org/officeDocument/2006/relationships/slide" Target="slides/slide58.xml"/><Relationship Id="rId46" Type="http://schemas.openxmlformats.org/officeDocument/2006/relationships/slide" Target="slides/slide67.xml"/><Relationship Id="rId59" Type="http://schemas.openxmlformats.org/officeDocument/2006/relationships/slide" Target="slides/slide80.xml"/><Relationship Id="rId20" Type="http://schemas.openxmlformats.org/officeDocument/2006/relationships/slide" Target="slides/slide37.xml"/><Relationship Id="rId41" Type="http://schemas.openxmlformats.org/officeDocument/2006/relationships/slide" Target="slides/slide61.xml"/><Relationship Id="rId54" Type="http://schemas.openxmlformats.org/officeDocument/2006/relationships/slide" Target="slides/slide75.xml"/><Relationship Id="rId62" Type="http://schemas.openxmlformats.org/officeDocument/2006/relationships/slide" Target="slides/slide83.xml"/><Relationship Id="rId1" Type="http://schemas.openxmlformats.org/officeDocument/2006/relationships/slide" Target="slides/slide2.xml"/><Relationship Id="rId6" Type="http://schemas.openxmlformats.org/officeDocument/2006/relationships/slide" Target="slides/slide23.xml"/><Relationship Id="rId15" Type="http://schemas.openxmlformats.org/officeDocument/2006/relationships/slide" Target="slides/slide32.xml"/><Relationship Id="rId23" Type="http://schemas.openxmlformats.org/officeDocument/2006/relationships/slide" Target="slides/slide40.xml"/><Relationship Id="rId28" Type="http://schemas.openxmlformats.org/officeDocument/2006/relationships/slide" Target="slides/slide45.xml"/><Relationship Id="rId36" Type="http://schemas.openxmlformats.org/officeDocument/2006/relationships/slide" Target="slides/slide56.xml"/><Relationship Id="rId49" Type="http://schemas.openxmlformats.org/officeDocument/2006/relationships/slide" Target="slides/slide70.xml"/><Relationship Id="rId57" Type="http://schemas.openxmlformats.org/officeDocument/2006/relationships/slide" Target="slides/slide78.xml"/><Relationship Id="rId10" Type="http://schemas.openxmlformats.org/officeDocument/2006/relationships/slide" Target="slides/slide27.xml"/><Relationship Id="rId31" Type="http://schemas.openxmlformats.org/officeDocument/2006/relationships/slide" Target="slides/slide50.xml"/><Relationship Id="rId44" Type="http://schemas.openxmlformats.org/officeDocument/2006/relationships/slide" Target="slides/slide65.xml"/><Relationship Id="rId52" Type="http://schemas.openxmlformats.org/officeDocument/2006/relationships/slide" Target="slides/slide73.xml"/><Relationship Id="rId60" Type="http://schemas.openxmlformats.org/officeDocument/2006/relationships/slide" Target="slides/slide81.xml"/><Relationship Id="rId4" Type="http://schemas.openxmlformats.org/officeDocument/2006/relationships/slide" Target="slides/slide21.xml"/><Relationship Id="rId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her Abdel-Hameed" userId="7ceb1e7592a7ed57" providerId="LiveId" clId="{84145C40-417E-4287-990F-CB2E5D60D6A7}"/>
    <pc:docChg chg="undo custSel addSld delSld modSld sldOrd modMainMaster delSection modSection">
      <pc:chgData name="Taher Abdel-Hameed" userId="7ceb1e7592a7ed57" providerId="LiveId" clId="{84145C40-417E-4287-990F-CB2E5D60D6A7}" dt="2023-03-22T17:03:19.870" v="140" actId="20577"/>
      <pc:docMkLst>
        <pc:docMk/>
      </pc:docMkLst>
      <pc:sldChg chg="del">
        <pc:chgData name="Taher Abdel-Hameed" userId="7ceb1e7592a7ed57" providerId="LiveId" clId="{84145C40-417E-4287-990F-CB2E5D60D6A7}" dt="2023-03-22T16:46:20.424" v="12" actId="47"/>
        <pc:sldMkLst>
          <pc:docMk/>
          <pc:sldMk cId="109369794" sldId="521"/>
        </pc:sldMkLst>
      </pc:sldChg>
      <pc:sldChg chg="del">
        <pc:chgData name="Taher Abdel-Hameed" userId="7ceb1e7592a7ed57" providerId="LiveId" clId="{84145C40-417E-4287-990F-CB2E5D60D6A7}" dt="2023-03-22T16:46:20.424" v="12" actId="47"/>
        <pc:sldMkLst>
          <pc:docMk/>
          <pc:sldMk cId="404442183" sldId="539"/>
        </pc:sldMkLst>
      </pc:sldChg>
      <pc:sldChg chg="del">
        <pc:chgData name="Taher Abdel-Hameed" userId="7ceb1e7592a7ed57" providerId="LiveId" clId="{84145C40-417E-4287-990F-CB2E5D60D6A7}" dt="2023-03-22T16:46:20.424" v="12" actId="47"/>
        <pc:sldMkLst>
          <pc:docMk/>
          <pc:sldMk cId="457192742" sldId="541"/>
        </pc:sldMkLst>
      </pc:sldChg>
      <pc:sldChg chg="del">
        <pc:chgData name="Taher Abdel-Hameed" userId="7ceb1e7592a7ed57" providerId="LiveId" clId="{84145C40-417E-4287-990F-CB2E5D60D6A7}" dt="2023-03-22T16:46:20.424" v="12" actId="47"/>
        <pc:sldMkLst>
          <pc:docMk/>
          <pc:sldMk cId="3116646649" sldId="543"/>
        </pc:sldMkLst>
      </pc:sldChg>
      <pc:sldChg chg="del">
        <pc:chgData name="Taher Abdel-Hameed" userId="7ceb1e7592a7ed57" providerId="LiveId" clId="{84145C40-417E-4287-990F-CB2E5D60D6A7}" dt="2023-03-22T16:46:20.424" v="12" actId="47"/>
        <pc:sldMkLst>
          <pc:docMk/>
          <pc:sldMk cId="3441331861" sldId="544"/>
        </pc:sldMkLst>
      </pc:sldChg>
      <pc:sldChg chg="del">
        <pc:chgData name="Taher Abdel-Hameed" userId="7ceb1e7592a7ed57" providerId="LiveId" clId="{84145C40-417E-4287-990F-CB2E5D60D6A7}" dt="2023-03-22T16:46:20.424" v="12" actId="47"/>
        <pc:sldMkLst>
          <pc:docMk/>
          <pc:sldMk cId="3768198592" sldId="547"/>
        </pc:sldMkLst>
      </pc:sldChg>
      <pc:sldChg chg="del">
        <pc:chgData name="Taher Abdel-Hameed" userId="7ceb1e7592a7ed57" providerId="LiveId" clId="{84145C40-417E-4287-990F-CB2E5D60D6A7}" dt="2023-03-22T16:46:20.424" v="12" actId="47"/>
        <pc:sldMkLst>
          <pc:docMk/>
          <pc:sldMk cId="3598094591" sldId="548"/>
        </pc:sldMkLst>
      </pc:sldChg>
      <pc:sldChg chg="del">
        <pc:chgData name="Taher Abdel-Hameed" userId="7ceb1e7592a7ed57" providerId="LiveId" clId="{84145C40-417E-4287-990F-CB2E5D60D6A7}" dt="2023-03-22T16:46:20.424" v="12" actId="47"/>
        <pc:sldMkLst>
          <pc:docMk/>
          <pc:sldMk cId="227682094" sldId="549"/>
        </pc:sldMkLst>
      </pc:sldChg>
      <pc:sldChg chg="del">
        <pc:chgData name="Taher Abdel-Hameed" userId="7ceb1e7592a7ed57" providerId="LiveId" clId="{84145C40-417E-4287-990F-CB2E5D60D6A7}" dt="2023-03-22T16:46:20.424" v="12" actId="47"/>
        <pc:sldMkLst>
          <pc:docMk/>
          <pc:sldMk cId="1221427795" sldId="604"/>
        </pc:sldMkLst>
      </pc:sldChg>
      <pc:sldChg chg="ord">
        <pc:chgData name="Taher Abdel-Hameed" userId="7ceb1e7592a7ed57" providerId="LiveId" clId="{84145C40-417E-4287-990F-CB2E5D60D6A7}" dt="2023-03-22T16:46:39.986" v="15"/>
        <pc:sldMkLst>
          <pc:docMk/>
          <pc:sldMk cId="2906431526" sldId="613"/>
        </pc:sldMkLst>
      </pc:sldChg>
      <pc:sldChg chg="ord">
        <pc:chgData name="Taher Abdel-Hameed" userId="7ceb1e7592a7ed57" providerId="LiveId" clId="{84145C40-417E-4287-990F-CB2E5D60D6A7}" dt="2023-03-22T16:46:39.986" v="15"/>
        <pc:sldMkLst>
          <pc:docMk/>
          <pc:sldMk cId="92581041" sldId="617"/>
        </pc:sldMkLst>
      </pc:sldChg>
      <pc:sldChg chg="ord">
        <pc:chgData name="Taher Abdel-Hameed" userId="7ceb1e7592a7ed57" providerId="LiveId" clId="{84145C40-417E-4287-990F-CB2E5D60D6A7}" dt="2023-03-22T16:46:39.986" v="15"/>
        <pc:sldMkLst>
          <pc:docMk/>
          <pc:sldMk cId="2315494040" sldId="621"/>
        </pc:sldMkLst>
      </pc:sldChg>
      <pc:sldChg chg="ord">
        <pc:chgData name="Taher Abdel-Hameed" userId="7ceb1e7592a7ed57" providerId="LiveId" clId="{84145C40-417E-4287-990F-CB2E5D60D6A7}" dt="2023-03-22T16:46:39.986" v="15"/>
        <pc:sldMkLst>
          <pc:docMk/>
          <pc:sldMk cId="1071706053" sldId="622"/>
        </pc:sldMkLst>
      </pc:sldChg>
      <pc:sldChg chg="ord">
        <pc:chgData name="Taher Abdel-Hameed" userId="7ceb1e7592a7ed57" providerId="LiveId" clId="{84145C40-417E-4287-990F-CB2E5D60D6A7}" dt="2023-03-22T16:46:39.986" v="15"/>
        <pc:sldMkLst>
          <pc:docMk/>
          <pc:sldMk cId="412344701" sldId="624"/>
        </pc:sldMkLst>
      </pc:sldChg>
      <pc:sldChg chg="del">
        <pc:chgData name="Taher Abdel-Hameed" userId="7ceb1e7592a7ed57" providerId="LiveId" clId="{84145C40-417E-4287-990F-CB2E5D60D6A7}" dt="2023-03-22T16:46:23.071" v="13" actId="47"/>
        <pc:sldMkLst>
          <pc:docMk/>
          <pc:sldMk cId="1450930384" sldId="636"/>
        </pc:sldMkLst>
      </pc:sldChg>
      <pc:sldChg chg="del">
        <pc:chgData name="Taher Abdel-Hameed" userId="7ceb1e7592a7ed57" providerId="LiveId" clId="{84145C40-417E-4287-990F-CB2E5D60D6A7}" dt="2023-03-22T16:46:20.424" v="12" actId="47"/>
        <pc:sldMkLst>
          <pc:docMk/>
          <pc:sldMk cId="3677707318" sldId="652"/>
        </pc:sldMkLst>
      </pc:sldChg>
      <pc:sldChg chg="del">
        <pc:chgData name="Taher Abdel-Hameed" userId="7ceb1e7592a7ed57" providerId="LiveId" clId="{84145C40-417E-4287-990F-CB2E5D60D6A7}" dt="2023-03-22T16:46:20.424" v="12" actId="47"/>
        <pc:sldMkLst>
          <pc:docMk/>
          <pc:sldMk cId="2523172372" sldId="653"/>
        </pc:sldMkLst>
      </pc:sldChg>
      <pc:sldChg chg="ord">
        <pc:chgData name="Taher Abdel-Hameed" userId="7ceb1e7592a7ed57" providerId="LiveId" clId="{84145C40-417E-4287-990F-CB2E5D60D6A7}" dt="2023-03-22T16:46:39.986" v="15"/>
        <pc:sldMkLst>
          <pc:docMk/>
          <pc:sldMk cId="1656922863" sldId="656"/>
        </pc:sldMkLst>
      </pc:sldChg>
      <pc:sldChg chg="ord">
        <pc:chgData name="Taher Abdel-Hameed" userId="7ceb1e7592a7ed57" providerId="LiveId" clId="{84145C40-417E-4287-990F-CB2E5D60D6A7}" dt="2023-03-22T16:46:39.986" v="15"/>
        <pc:sldMkLst>
          <pc:docMk/>
          <pc:sldMk cId="1604059895" sldId="717"/>
        </pc:sldMkLst>
      </pc:sldChg>
      <pc:sldChg chg="del">
        <pc:chgData name="Taher Abdel-Hameed" userId="7ceb1e7592a7ed57" providerId="LiveId" clId="{84145C40-417E-4287-990F-CB2E5D60D6A7}" dt="2023-03-22T16:46:23.071" v="13" actId="47"/>
        <pc:sldMkLst>
          <pc:docMk/>
          <pc:sldMk cId="4100103656" sldId="733"/>
        </pc:sldMkLst>
      </pc:sldChg>
      <pc:sldChg chg="del">
        <pc:chgData name="Taher Abdel-Hameed" userId="7ceb1e7592a7ed57" providerId="LiveId" clId="{84145C40-417E-4287-990F-CB2E5D60D6A7}" dt="2023-03-22T16:46:23.071" v="13" actId="47"/>
        <pc:sldMkLst>
          <pc:docMk/>
          <pc:sldMk cId="4163513315" sldId="734"/>
        </pc:sldMkLst>
      </pc:sldChg>
      <pc:sldChg chg="del">
        <pc:chgData name="Taher Abdel-Hameed" userId="7ceb1e7592a7ed57" providerId="LiveId" clId="{84145C40-417E-4287-990F-CB2E5D60D6A7}" dt="2023-03-22T16:46:23.071" v="13" actId="47"/>
        <pc:sldMkLst>
          <pc:docMk/>
          <pc:sldMk cId="1421080705" sldId="736"/>
        </pc:sldMkLst>
      </pc:sldChg>
      <pc:sldChg chg="del">
        <pc:chgData name="Taher Abdel-Hameed" userId="7ceb1e7592a7ed57" providerId="LiveId" clId="{84145C40-417E-4287-990F-CB2E5D60D6A7}" dt="2023-03-22T16:46:23.071" v="13" actId="47"/>
        <pc:sldMkLst>
          <pc:docMk/>
          <pc:sldMk cId="1916486290" sldId="737"/>
        </pc:sldMkLst>
      </pc:sldChg>
      <pc:sldChg chg="del">
        <pc:chgData name="Taher Abdel-Hameed" userId="7ceb1e7592a7ed57" providerId="LiveId" clId="{84145C40-417E-4287-990F-CB2E5D60D6A7}" dt="2023-03-22T16:46:23.071" v="13" actId="47"/>
        <pc:sldMkLst>
          <pc:docMk/>
          <pc:sldMk cId="2975705042" sldId="738"/>
        </pc:sldMkLst>
      </pc:sldChg>
      <pc:sldChg chg="modSp mod">
        <pc:chgData name="Taher Abdel-Hameed" userId="7ceb1e7592a7ed57" providerId="LiveId" clId="{84145C40-417E-4287-990F-CB2E5D60D6A7}" dt="2023-03-22T17:02:00.894" v="119"/>
        <pc:sldMkLst>
          <pc:docMk/>
          <pc:sldMk cId="627369737" sldId="778"/>
        </pc:sldMkLst>
        <pc:spChg chg="mod">
          <ac:chgData name="Taher Abdel-Hameed" userId="7ceb1e7592a7ed57" providerId="LiveId" clId="{84145C40-417E-4287-990F-CB2E5D60D6A7}" dt="2023-03-22T17:02:00.894" v="119"/>
          <ac:spMkLst>
            <pc:docMk/>
            <pc:sldMk cId="627369737" sldId="778"/>
            <ac:spMk id="17" creationId="{13550266-6CB2-C4DE-B1FC-518B5BB66796}"/>
          </ac:spMkLst>
        </pc:spChg>
      </pc:sldChg>
      <pc:sldChg chg="modSp mod">
        <pc:chgData name="Taher Abdel-Hameed" userId="7ceb1e7592a7ed57" providerId="LiveId" clId="{84145C40-417E-4287-990F-CB2E5D60D6A7}" dt="2023-03-22T17:01:47.667" v="115"/>
        <pc:sldMkLst>
          <pc:docMk/>
          <pc:sldMk cId="893579977" sldId="779"/>
        </pc:sldMkLst>
        <pc:spChg chg="mod">
          <ac:chgData name="Taher Abdel-Hameed" userId="7ceb1e7592a7ed57" providerId="LiveId" clId="{84145C40-417E-4287-990F-CB2E5D60D6A7}" dt="2023-03-22T17:01:47.667" v="115"/>
          <ac:spMkLst>
            <pc:docMk/>
            <pc:sldMk cId="893579977" sldId="779"/>
            <ac:spMk id="8" creationId="{AF65B0FE-C838-8B15-7740-B27432F52827}"/>
          </ac:spMkLst>
        </pc:spChg>
      </pc:sldChg>
      <pc:sldChg chg="modSp mod">
        <pc:chgData name="Taher Abdel-Hameed" userId="7ceb1e7592a7ed57" providerId="LiveId" clId="{84145C40-417E-4287-990F-CB2E5D60D6A7}" dt="2023-03-22T17:01:55.084" v="117"/>
        <pc:sldMkLst>
          <pc:docMk/>
          <pc:sldMk cId="2388515073" sldId="781"/>
        </pc:sldMkLst>
        <pc:spChg chg="mod">
          <ac:chgData name="Taher Abdel-Hameed" userId="7ceb1e7592a7ed57" providerId="LiveId" clId="{84145C40-417E-4287-990F-CB2E5D60D6A7}" dt="2023-03-22T17:01:55.084" v="117"/>
          <ac:spMkLst>
            <pc:docMk/>
            <pc:sldMk cId="2388515073" sldId="781"/>
            <ac:spMk id="18" creationId="{9175B892-346E-4718-80D7-9C02FDF59809}"/>
          </ac:spMkLst>
        </pc:spChg>
      </pc:sldChg>
      <pc:sldChg chg="modSp mod">
        <pc:chgData name="Taher Abdel-Hameed" userId="7ceb1e7592a7ed57" providerId="LiveId" clId="{84145C40-417E-4287-990F-CB2E5D60D6A7}" dt="2023-03-22T17:02:37.822" v="126" actId="20577"/>
        <pc:sldMkLst>
          <pc:docMk/>
          <pc:sldMk cId="2347632343" sldId="782"/>
        </pc:sldMkLst>
        <pc:spChg chg="mod">
          <ac:chgData name="Taher Abdel-Hameed" userId="7ceb1e7592a7ed57" providerId="LiveId" clId="{84145C40-417E-4287-990F-CB2E5D60D6A7}" dt="2023-03-22T17:02:37.822" v="126" actId="20577"/>
          <ac:spMkLst>
            <pc:docMk/>
            <pc:sldMk cId="2347632343" sldId="782"/>
            <ac:spMk id="4" creationId="{81842F2D-22EA-A020-C30D-D511528E79C8}"/>
          </ac:spMkLst>
        </pc:spChg>
      </pc:sldChg>
      <pc:sldChg chg="modSp mod">
        <pc:chgData name="Taher Abdel-Hameed" userId="7ceb1e7592a7ed57" providerId="LiveId" clId="{84145C40-417E-4287-990F-CB2E5D60D6A7}" dt="2023-03-22T17:02:43.170" v="127"/>
        <pc:sldMkLst>
          <pc:docMk/>
          <pc:sldMk cId="3728837230" sldId="784"/>
        </pc:sldMkLst>
        <pc:spChg chg="mod">
          <ac:chgData name="Taher Abdel-Hameed" userId="7ceb1e7592a7ed57" providerId="LiveId" clId="{84145C40-417E-4287-990F-CB2E5D60D6A7}" dt="2023-03-22T17:02:43.170" v="127"/>
          <ac:spMkLst>
            <pc:docMk/>
            <pc:sldMk cId="3728837230" sldId="784"/>
            <ac:spMk id="4" creationId="{ED6CAAED-4EFA-2310-6DBB-3C7A89769DC2}"/>
          </ac:spMkLst>
        </pc:spChg>
      </pc:sldChg>
      <pc:sldChg chg="modSp mod">
        <pc:chgData name="Taher Abdel-Hameed" userId="7ceb1e7592a7ed57" providerId="LiveId" clId="{84145C40-417E-4287-990F-CB2E5D60D6A7}" dt="2023-03-22T17:01:57.765" v="118"/>
        <pc:sldMkLst>
          <pc:docMk/>
          <pc:sldMk cId="484302547" sldId="785"/>
        </pc:sldMkLst>
        <pc:spChg chg="mod">
          <ac:chgData name="Taher Abdel-Hameed" userId="7ceb1e7592a7ed57" providerId="LiveId" clId="{84145C40-417E-4287-990F-CB2E5D60D6A7}" dt="2023-03-22T17:01:57.765" v="118"/>
          <ac:spMkLst>
            <pc:docMk/>
            <pc:sldMk cId="484302547" sldId="785"/>
            <ac:spMk id="11" creationId="{002CE191-1EF9-6510-15DD-7BB66257CCEC}"/>
          </ac:spMkLst>
        </pc:spChg>
      </pc:sldChg>
      <pc:sldChg chg="modSp mod">
        <pc:chgData name="Taher Abdel-Hameed" userId="7ceb1e7592a7ed57" providerId="LiveId" clId="{84145C40-417E-4287-990F-CB2E5D60D6A7}" dt="2023-03-22T17:03:19.870" v="140" actId="20577"/>
        <pc:sldMkLst>
          <pc:docMk/>
          <pc:sldMk cId="862325925" sldId="786"/>
        </pc:sldMkLst>
        <pc:spChg chg="mod">
          <ac:chgData name="Taher Abdel-Hameed" userId="7ceb1e7592a7ed57" providerId="LiveId" clId="{84145C40-417E-4287-990F-CB2E5D60D6A7}" dt="2023-03-22T16:57:42.015" v="84" actId="20577"/>
          <ac:spMkLst>
            <pc:docMk/>
            <pc:sldMk cId="862325925" sldId="786"/>
            <ac:spMk id="2" creationId="{6F051DDF-4DCA-2836-24CE-3EDCC8F28738}"/>
          </ac:spMkLst>
        </pc:spChg>
        <pc:spChg chg="mod">
          <ac:chgData name="Taher Abdel-Hameed" userId="7ceb1e7592a7ed57" providerId="LiveId" clId="{84145C40-417E-4287-990F-CB2E5D60D6A7}" dt="2023-03-22T17:03:19.870" v="140" actId="20577"/>
          <ac:spMkLst>
            <pc:docMk/>
            <pc:sldMk cId="862325925" sldId="786"/>
            <ac:spMk id="4" creationId="{7435FB99-871A-58BE-2C3A-C4FFC7F00E90}"/>
          </ac:spMkLst>
        </pc:spChg>
      </pc:sldChg>
      <pc:sldChg chg="modSp mod">
        <pc:chgData name="Taher Abdel-Hameed" userId="7ceb1e7592a7ed57" providerId="LiveId" clId="{84145C40-417E-4287-990F-CB2E5D60D6A7}" dt="2023-03-22T17:01:50.005" v="116"/>
        <pc:sldMkLst>
          <pc:docMk/>
          <pc:sldMk cId="1620997464" sldId="787"/>
        </pc:sldMkLst>
        <pc:spChg chg="mod">
          <ac:chgData name="Taher Abdel-Hameed" userId="7ceb1e7592a7ed57" providerId="LiveId" clId="{84145C40-417E-4287-990F-CB2E5D60D6A7}" dt="2023-03-22T17:01:50.005" v="116"/>
          <ac:spMkLst>
            <pc:docMk/>
            <pc:sldMk cId="1620997464" sldId="787"/>
            <ac:spMk id="4" creationId="{C6168BEB-DDA3-83C0-A982-32B615D14DA7}"/>
          </ac:spMkLst>
        </pc:spChg>
      </pc:sldChg>
      <pc:sldChg chg="modSp mod">
        <pc:chgData name="Taher Abdel-Hameed" userId="7ceb1e7592a7ed57" providerId="LiveId" clId="{84145C40-417E-4287-990F-CB2E5D60D6A7}" dt="2023-03-22T17:01:45.685" v="114"/>
        <pc:sldMkLst>
          <pc:docMk/>
          <pc:sldMk cId="3552634994" sldId="788"/>
        </pc:sldMkLst>
        <pc:spChg chg="mod">
          <ac:chgData name="Taher Abdel-Hameed" userId="7ceb1e7592a7ed57" providerId="LiveId" clId="{84145C40-417E-4287-990F-CB2E5D60D6A7}" dt="2023-03-22T17:01:45.685" v="114"/>
          <ac:spMkLst>
            <pc:docMk/>
            <pc:sldMk cId="3552634994" sldId="788"/>
            <ac:spMk id="5" creationId="{68AF6107-BC33-D2BA-AAFA-5E33BE8C16B0}"/>
          </ac:spMkLst>
        </pc:spChg>
      </pc:sldChg>
      <pc:sldChg chg="modSp mod">
        <pc:chgData name="Taher Abdel-Hameed" userId="7ceb1e7592a7ed57" providerId="LiveId" clId="{84145C40-417E-4287-990F-CB2E5D60D6A7}" dt="2023-03-22T17:01:43.759" v="113"/>
        <pc:sldMkLst>
          <pc:docMk/>
          <pc:sldMk cId="3689453591" sldId="789"/>
        </pc:sldMkLst>
        <pc:spChg chg="mod">
          <ac:chgData name="Taher Abdel-Hameed" userId="7ceb1e7592a7ed57" providerId="LiveId" clId="{84145C40-417E-4287-990F-CB2E5D60D6A7}" dt="2023-03-22T17:01:43.759" v="113"/>
          <ac:spMkLst>
            <pc:docMk/>
            <pc:sldMk cId="3689453591" sldId="789"/>
            <ac:spMk id="5" creationId="{68AF6107-BC33-D2BA-AAFA-5E33BE8C16B0}"/>
          </ac:spMkLst>
        </pc:spChg>
      </pc:sldChg>
      <pc:sldChg chg="modSp mod">
        <pc:chgData name="Taher Abdel-Hameed" userId="7ceb1e7592a7ed57" providerId="LiveId" clId="{84145C40-417E-4287-990F-CB2E5D60D6A7}" dt="2023-03-22T17:01:41.826" v="112"/>
        <pc:sldMkLst>
          <pc:docMk/>
          <pc:sldMk cId="1379356259" sldId="790"/>
        </pc:sldMkLst>
        <pc:spChg chg="mod">
          <ac:chgData name="Taher Abdel-Hameed" userId="7ceb1e7592a7ed57" providerId="LiveId" clId="{84145C40-417E-4287-990F-CB2E5D60D6A7}" dt="2023-03-22T17:01:41.826" v="112"/>
          <ac:spMkLst>
            <pc:docMk/>
            <pc:sldMk cId="1379356259" sldId="790"/>
            <ac:spMk id="5" creationId="{D9C73122-226F-5140-4865-474854B4D457}"/>
          </ac:spMkLst>
        </pc:spChg>
      </pc:sldChg>
      <pc:sldChg chg="modSp mod">
        <pc:chgData name="Taher Abdel-Hameed" userId="7ceb1e7592a7ed57" providerId="LiveId" clId="{84145C40-417E-4287-990F-CB2E5D60D6A7}" dt="2023-03-22T17:01:38.617" v="111"/>
        <pc:sldMkLst>
          <pc:docMk/>
          <pc:sldMk cId="2554848931" sldId="791"/>
        </pc:sldMkLst>
        <pc:spChg chg="mod">
          <ac:chgData name="Taher Abdel-Hameed" userId="7ceb1e7592a7ed57" providerId="LiveId" clId="{84145C40-417E-4287-990F-CB2E5D60D6A7}" dt="2023-03-22T17:01:38.617" v="111"/>
          <ac:spMkLst>
            <pc:docMk/>
            <pc:sldMk cId="2554848931" sldId="791"/>
            <ac:spMk id="5" creationId="{D9C73122-226F-5140-4865-474854B4D457}"/>
          </ac:spMkLst>
        </pc:spChg>
      </pc:sldChg>
      <pc:sldChg chg="modSp mod">
        <pc:chgData name="Taher Abdel-Hameed" userId="7ceb1e7592a7ed57" providerId="LiveId" clId="{84145C40-417E-4287-990F-CB2E5D60D6A7}" dt="2023-03-22T17:01:36.363" v="110"/>
        <pc:sldMkLst>
          <pc:docMk/>
          <pc:sldMk cId="901192275" sldId="792"/>
        </pc:sldMkLst>
        <pc:spChg chg="mod">
          <ac:chgData name="Taher Abdel-Hameed" userId="7ceb1e7592a7ed57" providerId="LiveId" clId="{84145C40-417E-4287-990F-CB2E5D60D6A7}" dt="2023-03-22T17:01:36.363" v="110"/>
          <ac:spMkLst>
            <pc:docMk/>
            <pc:sldMk cId="901192275" sldId="792"/>
            <ac:spMk id="5" creationId="{85A19FB4-5BDA-334B-920E-807EECF030E0}"/>
          </ac:spMkLst>
        </pc:spChg>
      </pc:sldChg>
      <pc:sldChg chg="modSp mod">
        <pc:chgData name="Taher Abdel-Hameed" userId="7ceb1e7592a7ed57" providerId="LiveId" clId="{84145C40-417E-4287-990F-CB2E5D60D6A7}" dt="2023-03-22T17:01:34.066" v="109"/>
        <pc:sldMkLst>
          <pc:docMk/>
          <pc:sldMk cId="886052958" sldId="793"/>
        </pc:sldMkLst>
        <pc:spChg chg="mod">
          <ac:chgData name="Taher Abdel-Hameed" userId="7ceb1e7592a7ed57" providerId="LiveId" clId="{84145C40-417E-4287-990F-CB2E5D60D6A7}" dt="2023-03-22T17:01:34.066" v="109"/>
          <ac:spMkLst>
            <pc:docMk/>
            <pc:sldMk cId="886052958" sldId="793"/>
            <ac:spMk id="5" creationId="{85A19FB4-5BDA-334B-920E-807EECF030E0}"/>
          </ac:spMkLst>
        </pc:spChg>
      </pc:sldChg>
      <pc:sldChg chg="modSp mod">
        <pc:chgData name="Taher Abdel-Hameed" userId="7ceb1e7592a7ed57" providerId="LiveId" clId="{84145C40-417E-4287-990F-CB2E5D60D6A7}" dt="2023-03-22T17:01:31.554" v="108"/>
        <pc:sldMkLst>
          <pc:docMk/>
          <pc:sldMk cId="3889667872" sldId="795"/>
        </pc:sldMkLst>
        <pc:spChg chg="mod">
          <ac:chgData name="Taher Abdel-Hameed" userId="7ceb1e7592a7ed57" providerId="LiveId" clId="{84145C40-417E-4287-990F-CB2E5D60D6A7}" dt="2023-03-22T17:01:31.554" v="108"/>
          <ac:spMkLst>
            <pc:docMk/>
            <pc:sldMk cId="3889667872" sldId="795"/>
            <ac:spMk id="4" creationId="{3449A06C-5DFC-B520-3EA6-A015A5DE343B}"/>
          </ac:spMkLst>
        </pc:spChg>
      </pc:sldChg>
      <pc:sldChg chg="modSp mod">
        <pc:chgData name="Taher Abdel-Hameed" userId="7ceb1e7592a7ed57" providerId="LiveId" clId="{84145C40-417E-4287-990F-CB2E5D60D6A7}" dt="2023-03-22T16:48:42.120" v="49" actId="20577"/>
        <pc:sldMkLst>
          <pc:docMk/>
          <pc:sldMk cId="3324283731" sldId="797"/>
        </pc:sldMkLst>
        <pc:spChg chg="mod">
          <ac:chgData name="Taher Abdel-Hameed" userId="7ceb1e7592a7ed57" providerId="LiveId" clId="{84145C40-417E-4287-990F-CB2E5D60D6A7}" dt="2023-03-22T16:48:42.120" v="49" actId="20577"/>
          <ac:spMkLst>
            <pc:docMk/>
            <pc:sldMk cId="3324283731" sldId="797"/>
            <ac:spMk id="3" creationId="{FFBFD64B-DB00-86BB-49A6-2A5A916998D6}"/>
          </ac:spMkLst>
        </pc:spChg>
      </pc:sldChg>
      <pc:sldChg chg="modSp mod">
        <pc:chgData name="Taher Abdel-Hameed" userId="7ceb1e7592a7ed57" providerId="LiveId" clId="{84145C40-417E-4287-990F-CB2E5D60D6A7}" dt="2023-03-22T17:01:22.418" v="107" actId="20577"/>
        <pc:sldMkLst>
          <pc:docMk/>
          <pc:sldMk cId="2819244548" sldId="798"/>
        </pc:sldMkLst>
        <pc:spChg chg="mod">
          <ac:chgData name="Taher Abdel-Hameed" userId="7ceb1e7592a7ed57" providerId="LiveId" clId="{84145C40-417E-4287-990F-CB2E5D60D6A7}" dt="2023-03-22T17:01:22.418" v="107" actId="20577"/>
          <ac:spMkLst>
            <pc:docMk/>
            <pc:sldMk cId="2819244548" sldId="798"/>
            <ac:spMk id="4" creationId="{3449A06C-5DFC-B520-3EA6-A015A5DE343B}"/>
          </ac:spMkLst>
        </pc:spChg>
      </pc:sldChg>
      <pc:sldChg chg="ord">
        <pc:chgData name="Taher Abdel-Hameed" userId="7ceb1e7592a7ed57" providerId="LiveId" clId="{84145C40-417E-4287-990F-CB2E5D60D6A7}" dt="2023-03-22T16:46:39.986" v="15"/>
        <pc:sldMkLst>
          <pc:docMk/>
          <pc:sldMk cId="2306693979" sldId="801"/>
        </pc:sldMkLst>
      </pc:sldChg>
      <pc:sldChg chg="ord">
        <pc:chgData name="Taher Abdel-Hameed" userId="7ceb1e7592a7ed57" providerId="LiveId" clId="{84145C40-417E-4287-990F-CB2E5D60D6A7}" dt="2023-03-22T16:46:39.986" v="15"/>
        <pc:sldMkLst>
          <pc:docMk/>
          <pc:sldMk cId="1634573649" sldId="802"/>
        </pc:sldMkLst>
      </pc:sldChg>
      <pc:sldChg chg="del">
        <pc:chgData name="Taher Abdel-Hameed" userId="7ceb1e7592a7ed57" providerId="LiveId" clId="{84145C40-417E-4287-990F-CB2E5D60D6A7}" dt="2023-03-22T16:49:18.946" v="50" actId="47"/>
        <pc:sldMkLst>
          <pc:docMk/>
          <pc:sldMk cId="2684651299" sldId="803"/>
        </pc:sldMkLst>
      </pc:sldChg>
      <pc:sldChg chg="addSp delSp modSp new mod setBg modClrScheme chgLayout">
        <pc:chgData name="Taher Abdel-Hameed" userId="7ceb1e7592a7ed57" providerId="LiveId" clId="{84145C40-417E-4287-990F-CB2E5D60D6A7}" dt="2023-03-22T16:44:45.708" v="11"/>
        <pc:sldMkLst>
          <pc:docMk/>
          <pc:sldMk cId="4153592317" sldId="804"/>
        </pc:sldMkLst>
        <pc:spChg chg="del mod ord">
          <ac:chgData name="Taher Abdel-Hameed" userId="7ceb1e7592a7ed57" providerId="LiveId" clId="{84145C40-417E-4287-990F-CB2E5D60D6A7}" dt="2023-03-22T16:44:06.526" v="7" actId="700"/>
          <ac:spMkLst>
            <pc:docMk/>
            <pc:sldMk cId="4153592317" sldId="804"/>
            <ac:spMk id="2" creationId="{CA79D12F-DADA-551A-9B35-EFDB1384B069}"/>
          </ac:spMkLst>
        </pc:spChg>
        <pc:spChg chg="del">
          <ac:chgData name="Taher Abdel-Hameed" userId="7ceb1e7592a7ed57" providerId="LiveId" clId="{84145C40-417E-4287-990F-CB2E5D60D6A7}" dt="2023-03-22T16:43:46.193" v="1"/>
          <ac:spMkLst>
            <pc:docMk/>
            <pc:sldMk cId="4153592317" sldId="804"/>
            <ac:spMk id="3" creationId="{32D989AF-4AF5-FD00-CDB6-3B742C9CDA56}"/>
          </ac:spMkLst>
        </pc:spChg>
        <pc:spChg chg="del">
          <ac:chgData name="Taher Abdel-Hameed" userId="7ceb1e7592a7ed57" providerId="LiveId" clId="{84145C40-417E-4287-990F-CB2E5D60D6A7}" dt="2023-03-22T16:44:06.526" v="7" actId="700"/>
          <ac:spMkLst>
            <pc:docMk/>
            <pc:sldMk cId="4153592317" sldId="804"/>
            <ac:spMk id="4" creationId="{351F0193-FFF8-5FF5-A14F-D40D39B99DC5}"/>
          </ac:spMkLst>
        </pc:spChg>
        <pc:spChg chg="add del mod ord">
          <ac:chgData name="Taher Abdel-Hameed" userId="7ceb1e7592a7ed57" providerId="LiveId" clId="{84145C40-417E-4287-990F-CB2E5D60D6A7}" dt="2023-03-22T16:44:06.526" v="7" actId="700"/>
          <ac:spMkLst>
            <pc:docMk/>
            <pc:sldMk cId="4153592317" sldId="804"/>
            <ac:spMk id="8" creationId="{6FBD52C1-A65D-A089-1171-5CC3E01A8CB6}"/>
          </ac:spMkLst>
        </pc:spChg>
        <pc:spChg chg="add del mod ord">
          <ac:chgData name="Taher Abdel-Hameed" userId="7ceb1e7592a7ed57" providerId="LiveId" clId="{84145C40-417E-4287-990F-CB2E5D60D6A7}" dt="2023-03-22T16:44:08.589" v="8" actId="478"/>
          <ac:spMkLst>
            <pc:docMk/>
            <pc:sldMk cId="4153592317" sldId="804"/>
            <ac:spMk id="9" creationId="{2EF29011-248F-EBCD-5DA1-2F844EEFF62F}"/>
          </ac:spMkLst>
        </pc:spChg>
        <pc:spChg chg="add del mod ord">
          <ac:chgData name="Taher Abdel-Hameed" userId="7ceb1e7592a7ed57" providerId="LiveId" clId="{84145C40-417E-4287-990F-CB2E5D60D6A7}" dt="2023-03-22T16:44:08.589" v="8" actId="478"/>
          <ac:spMkLst>
            <pc:docMk/>
            <pc:sldMk cId="4153592317" sldId="804"/>
            <ac:spMk id="10" creationId="{267C4280-1DE4-095B-C0FD-445ADD6021F6}"/>
          </ac:spMkLst>
        </pc:spChg>
        <pc:picChg chg="add del mod">
          <ac:chgData name="Taher Abdel-Hameed" userId="7ceb1e7592a7ed57" providerId="LiveId" clId="{84145C40-417E-4287-990F-CB2E5D60D6A7}" dt="2023-03-22T16:44:01.647" v="6" actId="478"/>
          <ac:picMkLst>
            <pc:docMk/>
            <pc:sldMk cId="4153592317" sldId="804"/>
            <ac:picMk id="6" creationId="{79E68C25-769E-3F35-343A-DB69D1DA7BC2}"/>
          </ac:picMkLst>
        </pc:picChg>
      </pc:sldChg>
      <pc:sldChg chg="add">
        <pc:chgData name="Taher Abdel-Hameed" userId="7ceb1e7592a7ed57" providerId="LiveId" clId="{84145C40-417E-4287-990F-CB2E5D60D6A7}" dt="2023-03-22T16:49:48.666" v="51"/>
        <pc:sldMkLst>
          <pc:docMk/>
          <pc:sldMk cId="2254258213" sldId="805"/>
        </pc:sldMkLst>
      </pc:sldChg>
      <pc:sldMasterChg chg="modSldLayout">
        <pc:chgData name="Taher Abdel-Hameed" userId="7ceb1e7592a7ed57" providerId="LiveId" clId="{84145C40-417E-4287-990F-CB2E5D60D6A7}" dt="2023-03-22T16:59:15.681" v="103" actId="14429"/>
        <pc:sldMasterMkLst>
          <pc:docMk/>
          <pc:sldMasterMk cId="3209749848" sldId="2147483648"/>
        </pc:sldMasterMkLst>
        <pc:sldLayoutChg chg="modSp mod">
          <pc:chgData name="Taher Abdel-Hameed" userId="7ceb1e7592a7ed57" providerId="LiveId" clId="{84145C40-417E-4287-990F-CB2E5D60D6A7}" dt="2023-03-22T16:59:15.681" v="103" actId="14429"/>
          <pc:sldLayoutMkLst>
            <pc:docMk/>
            <pc:sldMasterMk cId="3209749848" sldId="2147483648"/>
            <pc:sldLayoutMk cId="2148302968" sldId="2147483664"/>
          </pc:sldLayoutMkLst>
          <pc:spChg chg="mod modVis">
            <ac:chgData name="Taher Abdel-Hameed" userId="7ceb1e7592a7ed57" providerId="LiveId" clId="{84145C40-417E-4287-990F-CB2E5D60D6A7}" dt="2023-03-22T16:59:15.681" v="103" actId="14429"/>
            <ac:spMkLst>
              <pc:docMk/>
              <pc:sldMasterMk cId="3209749848" sldId="2147483648"/>
              <pc:sldLayoutMk cId="2148302968" sldId="2147483664"/>
              <ac:spMk id="2" creationId="{A553D8EA-9036-4AF5-8FF7-5CD8F1C90F6E}"/>
            </ac:spMkLst>
          </pc:spChg>
          <pc:spChg chg="mod modVis">
            <ac:chgData name="Taher Abdel-Hameed" userId="7ceb1e7592a7ed57" providerId="LiveId" clId="{84145C40-417E-4287-990F-CB2E5D60D6A7}" dt="2023-03-22T16:59:14.401" v="101" actId="14429"/>
            <ac:spMkLst>
              <pc:docMk/>
              <pc:sldMasterMk cId="3209749848" sldId="2147483648"/>
              <pc:sldLayoutMk cId="2148302968" sldId="2147483664"/>
              <ac:spMk id="3" creationId="{6404B854-1118-40E4-BC26-C7DA6BD93DDA}"/>
            </ac:spMkLst>
          </pc:spChg>
          <pc:spChg chg="mod modVis">
            <ac:chgData name="Taher Abdel-Hameed" userId="7ceb1e7592a7ed57" providerId="LiveId" clId="{84145C40-417E-4287-990F-CB2E5D60D6A7}" dt="2023-03-22T16:59:13.354" v="99" actId="14429"/>
            <ac:spMkLst>
              <pc:docMk/>
              <pc:sldMasterMk cId="3209749848" sldId="2147483648"/>
              <pc:sldLayoutMk cId="2148302968" sldId="2147483664"/>
              <ac:spMk id="4" creationId="{44C1BCEA-E2C1-4E5B-B02D-9D3009ED4EEC}"/>
            </ac:spMkLst>
          </pc:spChg>
          <pc:spChg chg="mod modVis">
            <ac:chgData name="Taher Abdel-Hameed" userId="7ceb1e7592a7ed57" providerId="LiveId" clId="{84145C40-417E-4287-990F-CB2E5D60D6A7}" dt="2023-03-22T16:59:11.833" v="97" actId="14429"/>
            <ac:spMkLst>
              <pc:docMk/>
              <pc:sldMasterMk cId="3209749848" sldId="2147483648"/>
              <pc:sldLayoutMk cId="2148302968" sldId="2147483664"/>
              <ac:spMk id="5" creationId="{5086DC33-33ED-4A95-9EB1-6F404E3D6EF2}"/>
            </ac:spMkLst>
          </pc:spChg>
          <pc:spChg chg="mod modVis">
            <ac:chgData name="Taher Abdel-Hameed" userId="7ceb1e7592a7ed57" providerId="LiveId" clId="{84145C40-417E-4287-990F-CB2E5D60D6A7}" dt="2023-03-22T16:59:10.657" v="95" actId="14429"/>
            <ac:spMkLst>
              <pc:docMk/>
              <pc:sldMasterMk cId="3209749848" sldId="2147483648"/>
              <pc:sldLayoutMk cId="2148302968" sldId="2147483664"/>
              <ac:spMk id="7" creationId="{669EAF6C-1A88-4B70-B75E-A162C68CE272}"/>
            </ac:spMkLst>
          </pc:spChg>
          <pc:spChg chg="mod modVis">
            <ac:chgData name="Taher Abdel-Hameed" userId="7ceb1e7592a7ed57" providerId="LiveId" clId="{84145C40-417E-4287-990F-CB2E5D60D6A7}" dt="2023-03-22T16:59:09.066" v="93" actId="14429"/>
            <ac:spMkLst>
              <pc:docMk/>
              <pc:sldMasterMk cId="3209749848" sldId="2147483648"/>
              <pc:sldLayoutMk cId="2148302968" sldId="2147483664"/>
              <ac:spMk id="12" creationId="{A07B82E9-292E-42A1-95F4-A09162FB8F94}"/>
            </ac:spMkLst>
          </pc:spChg>
          <pc:grpChg chg="mod modVis">
            <ac:chgData name="Taher Abdel-Hameed" userId="7ceb1e7592a7ed57" providerId="LiveId" clId="{84145C40-417E-4287-990F-CB2E5D60D6A7}" dt="2023-03-22T16:59:05.994" v="89" actId="14429"/>
            <ac:grpSpMkLst>
              <pc:docMk/>
              <pc:sldMasterMk cId="3209749848" sldId="2147483648"/>
              <pc:sldLayoutMk cId="2148302968" sldId="2147483664"/>
              <ac:grpSpMk id="11" creationId="{3815917F-266B-458B-BACD-6039E7A8AAAD}"/>
            </ac:grpSpMkLst>
          </pc:grpChg>
          <pc:picChg chg="mod modVis">
            <ac:chgData name="Taher Abdel-Hameed" userId="7ceb1e7592a7ed57" providerId="LiveId" clId="{84145C40-417E-4287-990F-CB2E5D60D6A7}" dt="2023-03-22T16:59:07.921" v="91" actId="14429"/>
            <ac:picMkLst>
              <pc:docMk/>
              <pc:sldMasterMk cId="3209749848" sldId="2147483648"/>
              <pc:sldLayoutMk cId="2148302968" sldId="2147483664"/>
              <ac:picMk id="13" creationId="{7BFED8AA-578B-4AE1-BCB2-A8D34DF2A031}"/>
            </ac:picMkLst>
          </pc:picChg>
        </pc:sldLayoutChg>
      </pc:sldMasterChg>
    </pc:docChg>
  </pc:docChgLst>
</pc:chgInfo>
</file>

<file path=ppt/diagrams/_rels/data10.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diagrams/_rels/data1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sv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svg"/></Relationships>
</file>

<file path=ppt/diagrams/_rels/data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sv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4E3E61-07CA-4B68-ADCF-C11A3A193DEF}" type="doc">
      <dgm:prSet loTypeId="urn:microsoft.com/office/officeart/2005/8/layout/cycle8" loCatId="cycle" qsTypeId="urn:microsoft.com/office/officeart/2005/8/quickstyle/simple1" qsCatId="simple" csTypeId="urn:microsoft.com/office/officeart/2005/8/colors/accent5_2" csCatId="accent5" phldr="1"/>
      <dgm:spPr/>
    </dgm:pt>
    <dgm:pt modelId="{B53D5F76-1B73-4F53-BBC5-0B665B2A0B78}">
      <dgm:prSet phldrT="[Text]" custT="1"/>
      <dgm:spPr/>
      <dgm:t>
        <a:bodyPr/>
        <a:lstStyle/>
        <a:p>
          <a:pPr algn="ctr" rtl="0"/>
          <a:r>
            <a:rPr lang="en-US" sz="2800" b="1" dirty="0">
              <a:latin typeface="Dubai" panose="020B0503030403030204" pitchFamily="34" charset="-78"/>
              <a:cs typeface="Dubai" panose="020B0503030403030204" pitchFamily="34" charset="-78"/>
            </a:rPr>
            <a:t>Sell</a:t>
          </a:r>
          <a:endParaRPr lang="en-US" sz="2400" b="1" dirty="0">
            <a:latin typeface="Dubai" panose="020B0503030403030204" pitchFamily="34" charset="-78"/>
            <a:cs typeface="Dubai" panose="020B0503030403030204" pitchFamily="34" charset="-78"/>
          </a:endParaRPr>
        </a:p>
      </dgm:t>
    </dgm:pt>
    <dgm:pt modelId="{2F6419B9-0E69-4F90-A9F0-DD446578F917}" type="parTrans" cxnId="{CCA268E7-2A49-42E2-8DB0-B7670AE9A633}">
      <dgm:prSet/>
      <dgm:spPr/>
      <dgm:t>
        <a:bodyPr/>
        <a:lstStyle/>
        <a:p>
          <a:pPr algn="ctr" rtl="0"/>
          <a:endParaRPr lang="en-US" sz="4800">
            <a:latin typeface="Dubai" panose="020B0503030403030204" pitchFamily="34" charset="-78"/>
            <a:cs typeface="Dubai" panose="020B0503030403030204" pitchFamily="34" charset="-78"/>
          </a:endParaRPr>
        </a:p>
      </dgm:t>
    </dgm:pt>
    <dgm:pt modelId="{4F161A50-D8F5-474F-B418-1C9F514316E2}" type="sibTrans" cxnId="{CCA268E7-2A49-42E2-8DB0-B7670AE9A633}">
      <dgm:prSet/>
      <dgm:spPr/>
      <dgm:t>
        <a:bodyPr/>
        <a:lstStyle/>
        <a:p>
          <a:pPr algn="ctr" rtl="0"/>
          <a:endParaRPr lang="en-US" sz="4800">
            <a:latin typeface="Dubai" panose="020B0503030403030204" pitchFamily="34" charset="-78"/>
            <a:cs typeface="Dubai" panose="020B0503030403030204" pitchFamily="34" charset="-78"/>
          </a:endParaRPr>
        </a:p>
      </dgm:t>
    </dgm:pt>
    <dgm:pt modelId="{DD44CD49-C527-47E9-B02A-F7E7ECA27FA4}">
      <dgm:prSet phldrT="[Text]" custT="1"/>
      <dgm:spPr/>
      <dgm:t>
        <a:bodyPr/>
        <a:lstStyle/>
        <a:p>
          <a:pPr algn="ctr" rtl="0"/>
          <a:r>
            <a:rPr lang="en-US" sz="2800" dirty="0">
              <a:latin typeface="Dubai" panose="020B0503030403030204" pitchFamily="34" charset="-78"/>
              <a:cs typeface="Dubai" panose="020B0503030403030204" pitchFamily="34" charset="-78"/>
            </a:rPr>
            <a:t>Help</a:t>
          </a:r>
          <a:endParaRPr lang="en-US" sz="2000" dirty="0">
            <a:latin typeface="Dubai" panose="020B0503030403030204" pitchFamily="34" charset="-78"/>
            <a:cs typeface="Dubai" panose="020B0503030403030204" pitchFamily="34" charset="-78"/>
          </a:endParaRPr>
        </a:p>
      </dgm:t>
    </dgm:pt>
    <dgm:pt modelId="{F35A7B3A-B8AF-4C00-A28C-2EE1E8597DCE}" type="parTrans" cxnId="{9A08F475-D4E7-443D-ADC4-0E1330C82E63}">
      <dgm:prSet/>
      <dgm:spPr/>
      <dgm:t>
        <a:bodyPr/>
        <a:lstStyle/>
        <a:p>
          <a:pPr algn="ctr" rtl="0"/>
          <a:endParaRPr lang="en-US" sz="4800">
            <a:latin typeface="Dubai" panose="020B0503030403030204" pitchFamily="34" charset="-78"/>
            <a:cs typeface="Dubai" panose="020B0503030403030204" pitchFamily="34" charset="-78"/>
          </a:endParaRPr>
        </a:p>
      </dgm:t>
    </dgm:pt>
    <dgm:pt modelId="{F7E2A4F4-127C-41BA-9B69-B08E89F28837}" type="sibTrans" cxnId="{9A08F475-D4E7-443D-ADC4-0E1330C82E63}">
      <dgm:prSet/>
      <dgm:spPr/>
      <dgm:t>
        <a:bodyPr/>
        <a:lstStyle/>
        <a:p>
          <a:pPr algn="ctr" rtl="0"/>
          <a:endParaRPr lang="en-US" sz="4800">
            <a:latin typeface="Dubai" panose="020B0503030403030204" pitchFamily="34" charset="-78"/>
            <a:cs typeface="Dubai" panose="020B0503030403030204" pitchFamily="34" charset="-78"/>
          </a:endParaRPr>
        </a:p>
      </dgm:t>
    </dgm:pt>
    <dgm:pt modelId="{8CD1C56B-C4F8-4159-AFA2-D5E339B14B36}">
      <dgm:prSet phldrT="[Text]" custT="1"/>
      <dgm:spPr/>
      <dgm:t>
        <a:bodyPr/>
        <a:lstStyle/>
        <a:p>
          <a:pPr algn="ctr" rtl="0"/>
          <a:r>
            <a:rPr lang="en-US" sz="2200" b="0" dirty="0">
              <a:latin typeface="Dubai" panose="020B0503030403030204" pitchFamily="34" charset="-78"/>
              <a:cs typeface="Dubai" panose="020B0503030403030204" pitchFamily="34" charset="-78"/>
            </a:rPr>
            <a:t>Communicate</a:t>
          </a:r>
        </a:p>
      </dgm:t>
    </dgm:pt>
    <dgm:pt modelId="{1492B618-8B6C-4D3F-A6A3-F142C4A328FF}" type="parTrans" cxnId="{C09B445E-078B-47D3-9973-21A6AD7CEB28}">
      <dgm:prSet/>
      <dgm:spPr/>
      <dgm:t>
        <a:bodyPr/>
        <a:lstStyle/>
        <a:p>
          <a:pPr algn="ctr" rtl="0"/>
          <a:endParaRPr lang="en-US" sz="4800">
            <a:latin typeface="Dubai" panose="020B0503030403030204" pitchFamily="34" charset="-78"/>
            <a:cs typeface="Dubai" panose="020B0503030403030204" pitchFamily="34" charset="-78"/>
          </a:endParaRPr>
        </a:p>
      </dgm:t>
    </dgm:pt>
    <dgm:pt modelId="{155F5955-DB8F-4484-A0E1-4055FBF66B37}" type="sibTrans" cxnId="{C09B445E-078B-47D3-9973-21A6AD7CEB28}">
      <dgm:prSet/>
      <dgm:spPr/>
      <dgm:t>
        <a:bodyPr/>
        <a:lstStyle/>
        <a:p>
          <a:pPr algn="ctr" rtl="0"/>
          <a:endParaRPr lang="en-US" sz="4800">
            <a:latin typeface="Dubai" panose="020B0503030403030204" pitchFamily="34" charset="-78"/>
            <a:cs typeface="Dubai" panose="020B0503030403030204" pitchFamily="34" charset="-78"/>
          </a:endParaRPr>
        </a:p>
      </dgm:t>
    </dgm:pt>
    <dgm:pt modelId="{0E99B0D3-3174-4063-B857-7ECEE1595850}" type="pres">
      <dgm:prSet presAssocID="{614E3E61-07CA-4B68-ADCF-C11A3A193DEF}" presName="compositeShape" presStyleCnt="0">
        <dgm:presLayoutVars>
          <dgm:chMax val="7"/>
          <dgm:dir/>
          <dgm:resizeHandles val="exact"/>
        </dgm:presLayoutVars>
      </dgm:prSet>
      <dgm:spPr/>
    </dgm:pt>
    <dgm:pt modelId="{C9665A43-50F7-42D4-A593-2F9028D37104}" type="pres">
      <dgm:prSet presAssocID="{614E3E61-07CA-4B68-ADCF-C11A3A193DEF}" presName="wedge1" presStyleLbl="node1" presStyleIdx="0" presStyleCnt="3"/>
      <dgm:spPr/>
    </dgm:pt>
    <dgm:pt modelId="{3BBD133C-DECB-4DDC-8DB0-194191EBEC8F}" type="pres">
      <dgm:prSet presAssocID="{614E3E61-07CA-4B68-ADCF-C11A3A193DEF}" presName="dummy1a" presStyleCnt="0"/>
      <dgm:spPr/>
    </dgm:pt>
    <dgm:pt modelId="{B72099C4-CC51-404F-8B7C-B07754770155}" type="pres">
      <dgm:prSet presAssocID="{614E3E61-07CA-4B68-ADCF-C11A3A193DEF}" presName="dummy1b" presStyleCnt="0"/>
      <dgm:spPr/>
    </dgm:pt>
    <dgm:pt modelId="{59A395CC-050E-494D-A183-6B94F7B23F87}" type="pres">
      <dgm:prSet presAssocID="{614E3E61-07CA-4B68-ADCF-C11A3A193DEF}" presName="wedge1Tx" presStyleLbl="node1" presStyleIdx="0" presStyleCnt="3">
        <dgm:presLayoutVars>
          <dgm:chMax val="0"/>
          <dgm:chPref val="0"/>
          <dgm:bulletEnabled val="1"/>
        </dgm:presLayoutVars>
      </dgm:prSet>
      <dgm:spPr/>
    </dgm:pt>
    <dgm:pt modelId="{EC8FB7F6-56E6-426B-8AFC-4249E0794267}" type="pres">
      <dgm:prSet presAssocID="{614E3E61-07CA-4B68-ADCF-C11A3A193DEF}" presName="wedge2" presStyleLbl="node1" presStyleIdx="1" presStyleCnt="3"/>
      <dgm:spPr/>
    </dgm:pt>
    <dgm:pt modelId="{287B9C20-FDD1-41A9-9920-5701A068F214}" type="pres">
      <dgm:prSet presAssocID="{614E3E61-07CA-4B68-ADCF-C11A3A193DEF}" presName="dummy2a" presStyleCnt="0"/>
      <dgm:spPr/>
    </dgm:pt>
    <dgm:pt modelId="{705B38AD-626D-4A5D-AD3C-475BD208EA19}" type="pres">
      <dgm:prSet presAssocID="{614E3E61-07CA-4B68-ADCF-C11A3A193DEF}" presName="dummy2b" presStyleCnt="0"/>
      <dgm:spPr/>
    </dgm:pt>
    <dgm:pt modelId="{65A9ABD4-BB87-447F-B0CB-262864EF710B}" type="pres">
      <dgm:prSet presAssocID="{614E3E61-07CA-4B68-ADCF-C11A3A193DEF}" presName="wedge2Tx" presStyleLbl="node1" presStyleIdx="1" presStyleCnt="3">
        <dgm:presLayoutVars>
          <dgm:chMax val="0"/>
          <dgm:chPref val="0"/>
          <dgm:bulletEnabled val="1"/>
        </dgm:presLayoutVars>
      </dgm:prSet>
      <dgm:spPr/>
    </dgm:pt>
    <dgm:pt modelId="{5C228787-4F52-487D-BDD2-5893EEDEAD53}" type="pres">
      <dgm:prSet presAssocID="{614E3E61-07CA-4B68-ADCF-C11A3A193DEF}" presName="wedge3" presStyleLbl="node1" presStyleIdx="2" presStyleCnt="3"/>
      <dgm:spPr/>
    </dgm:pt>
    <dgm:pt modelId="{F14859DA-7399-40B5-839B-7C6BBCD6B81B}" type="pres">
      <dgm:prSet presAssocID="{614E3E61-07CA-4B68-ADCF-C11A3A193DEF}" presName="dummy3a" presStyleCnt="0"/>
      <dgm:spPr/>
    </dgm:pt>
    <dgm:pt modelId="{66B439A9-3194-40F6-BECD-6E2991AB212F}" type="pres">
      <dgm:prSet presAssocID="{614E3E61-07CA-4B68-ADCF-C11A3A193DEF}" presName="dummy3b" presStyleCnt="0"/>
      <dgm:spPr/>
    </dgm:pt>
    <dgm:pt modelId="{6BBEF030-F4DD-40F3-8CF8-5CAFD653963D}" type="pres">
      <dgm:prSet presAssocID="{614E3E61-07CA-4B68-ADCF-C11A3A193DEF}" presName="wedge3Tx" presStyleLbl="node1" presStyleIdx="2" presStyleCnt="3">
        <dgm:presLayoutVars>
          <dgm:chMax val="0"/>
          <dgm:chPref val="0"/>
          <dgm:bulletEnabled val="1"/>
        </dgm:presLayoutVars>
      </dgm:prSet>
      <dgm:spPr/>
    </dgm:pt>
    <dgm:pt modelId="{49414D10-34AF-4C94-90FC-6FAA44C1C4A8}" type="pres">
      <dgm:prSet presAssocID="{4F161A50-D8F5-474F-B418-1C9F514316E2}" presName="arrowWedge1" presStyleLbl="fgSibTrans2D1" presStyleIdx="0" presStyleCnt="3"/>
      <dgm:spPr/>
    </dgm:pt>
    <dgm:pt modelId="{3642CA7F-74F2-41A0-9D00-D9E6BFC1B5AD}" type="pres">
      <dgm:prSet presAssocID="{F7E2A4F4-127C-41BA-9B69-B08E89F28837}" presName="arrowWedge2" presStyleLbl="fgSibTrans2D1" presStyleIdx="1" presStyleCnt="3"/>
      <dgm:spPr/>
    </dgm:pt>
    <dgm:pt modelId="{17253E0B-19E6-411F-B07D-317C3715BB3A}" type="pres">
      <dgm:prSet presAssocID="{155F5955-DB8F-4484-A0E1-4055FBF66B37}" presName="arrowWedge3" presStyleLbl="fgSibTrans2D1" presStyleIdx="2" presStyleCnt="3"/>
      <dgm:spPr/>
    </dgm:pt>
  </dgm:ptLst>
  <dgm:cxnLst>
    <dgm:cxn modelId="{A6F71014-759A-429F-B5AF-5FADFE8EAF17}" type="presOf" srcId="{B53D5F76-1B73-4F53-BBC5-0B665B2A0B78}" destId="{C9665A43-50F7-42D4-A593-2F9028D37104}" srcOrd="0" destOrd="0" presId="urn:microsoft.com/office/officeart/2005/8/layout/cycle8"/>
    <dgm:cxn modelId="{C09B445E-078B-47D3-9973-21A6AD7CEB28}" srcId="{614E3E61-07CA-4B68-ADCF-C11A3A193DEF}" destId="{8CD1C56B-C4F8-4159-AFA2-D5E339B14B36}" srcOrd="2" destOrd="0" parTransId="{1492B618-8B6C-4D3F-A6A3-F142C4A328FF}" sibTransId="{155F5955-DB8F-4484-A0E1-4055FBF66B37}"/>
    <dgm:cxn modelId="{04CA9772-AD47-4CB5-A76D-708E9F970418}" type="presOf" srcId="{DD44CD49-C527-47E9-B02A-F7E7ECA27FA4}" destId="{EC8FB7F6-56E6-426B-8AFC-4249E0794267}" srcOrd="0" destOrd="0" presId="urn:microsoft.com/office/officeart/2005/8/layout/cycle8"/>
    <dgm:cxn modelId="{9A08F475-D4E7-443D-ADC4-0E1330C82E63}" srcId="{614E3E61-07CA-4B68-ADCF-C11A3A193DEF}" destId="{DD44CD49-C527-47E9-B02A-F7E7ECA27FA4}" srcOrd="1" destOrd="0" parTransId="{F35A7B3A-B8AF-4C00-A28C-2EE1E8597DCE}" sibTransId="{F7E2A4F4-127C-41BA-9B69-B08E89F28837}"/>
    <dgm:cxn modelId="{960EF29A-6CC7-4CDD-97DE-37C58B7237A4}" type="presOf" srcId="{614E3E61-07CA-4B68-ADCF-C11A3A193DEF}" destId="{0E99B0D3-3174-4063-B857-7ECEE1595850}" srcOrd="0" destOrd="0" presId="urn:microsoft.com/office/officeart/2005/8/layout/cycle8"/>
    <dgm:cxn modelId="{7B87499F-BEDB-47E6-90D1-EE473AC9E656}" type="presOf" srcId="{B53D5F76-1B73-4F53-BBC5-0B665B2A0B78}" destId="{59A395CC-050E-494D-A183-6B94F7B23F87}" srcOrd="1" destOrd="0" presId="urn:microsoft.com/office/officeart/2005/8/layout/cycle8"/>
    <dgm:cxn modelId="{5E7D26B8-9459-45F8-8187-79C04B428BA8}" type="presOf" srcId="{DD44CD49-C527-47E9-B02A-F7E7ECA27FA4}" destId="{65A9ABD4-BB87-447F-B0CB-262864EF710B}" srcOrd="1" destOrd="0" presId="urn:microsoft.com/office/officeart/2005/8/layout/cycle8"/>
    <dgm:cxn modelId="{80BB69D0-6A33-457F-8F93-F1C605333F8B}" type="presOf" srcId="{8CD1C56B-C4F8-4159-AFA2-D5E339B14B36}" destId="{5C228787-4F52-487D-BDD2-5893EEDEAD53}" srcOrd="0" destOrd="0" presId="urn:microsoft.com/office/officeart/2005/8/layout/cycle8"/>
    <dgm:cxn modelId="{274438DA-AFA2-46A9-A3C6-E27B426FC288}" type="presOf" srcId="{8CD1C56B-C4F8-4159-AFA2-D5E339B14B36}" destId="{6BBEF030-F4DD-40F3-8CF8-5CAFD653963D}" srcOrd="1" destOrd="0" presId="urn:microsoft.com/office/officeart/2005/8/layout/cycle8"/>
    <dgm:cxn modelId="{CCA268E7-2A49-42E2-8DB0-B7670AE9A633}" srcId="{614E3E61-07CA-4B68-ADCF-C11A3A193DEF}" destId="{B53D5F76-1B73-4F53-BBC5-0B665B2A0B78}" srcOrd="0" destOrd="0" parTransId="{2F6419B9-0E69-4F90-A9F0-DD446578F917}" sibTransId="{4F161A50-D8F5-474F-B418-1C9F514316E2}"/>
    <dgm:cxn modelId="{6CEA22DA-6873-412A-928E-AA684DE15BEB}" type="presParOf" srcId="{0E99B0D3-3174-4063-B857-7ECEE1595850}" destId="{C9665A43-50F7-42D4-A593-2F9028D37104}" srcOrd="0" destOrd="0" presId="urn:microsoft.com/office/officeart/2005/8/layout/cycle8"/>
    <dgm:cxn modelId="{51901E69-C5F7-4E86-AA56-313B4772AFA2}" type="presParOf" srcId="{0E99B0D3-3174-4063-B857-7ECEE1595850}" destId="{3BBD133C-DECB-4DDC-8DB0-194191EBEC8F}" srcOrd="1" destOrd="0" presId="urn:microsoft.com/office/officeart/2005/8/layout/cycle8"/>
    <dgm:cxn modelId="{E4F96BC5-1BBC-427E-92D7-4FD71F9BF98C}" type="presParOf" srcId="{0E99B0D3-3174-4063-B857-7ECEE1595850}" destId="{B72099C4-CC51-404F-8B7C-B07754770155}" srcOrd="2" destOrd="0" presId="urn:microsoft.com/office/officeart/2005/8/layout/cycle8"/>
    <dgm:cxn modelId="{95BF25C3-CFBF-4BC1-8270-116E0E25331A}" type="presParOf" srcId="{0E99B0D3-3174-4063-B857-7ECEE1595850}" destId="{59A395CC-050E-494D-A183-6B94F7B23F87}" srcOrd="3" destOrd="0" presId="urn:microsoft.com/office/officeart/2005/8/layout/cycle8"/>
    <dgm:cxn modelId="{7C8CDB0A-79FE-4618-A032-B2ED72370830}" type="presParOf" srcId="{0E99B0D3-3174-4063-B857-7ECEE1595850}" destId="{EC8FB7F6-56E6-426B-8AFC-4249E0794267}" srcOrd="4" destOrd="0" presId="urn:microsoft.com/office/officeart/2005/8/layout/cycle8"/>
    <dgm:cxn modelId="{0B6F03A6-763F-42C1-9F15-D859769C31F0}" type="presParOf" srcId="{0E99B0D3-3174-4063-B857-7ECEE1595850}" destId="{287B9C20-FDD1-41A9-9920-5701A068F214}" srcOrd="5" destOrd="0" presId="urn:microsoft.com/office/officeart/2005/8/layout/cycle8"/>
    <dgm:cxn modelId="{EBDFFE10-7F14-4118-A539-E0106D456B02}" type="presParOf" srcId="{0E99B0D3-3174-4063-B857-7ECEE1595850}" destId="{705B38AD-626D-4A5D-AD3C-475BD208EA19}" srcOrd="6" destOrd="0" presId="urn:microsoft.com/office/officeart/2005/8/layout/cycle8"/>
    <dgm:cxn modelId="{A5D33430-E359-4F31-BED2-6D1329F73D1D}" type="presParOf" srcId="{0E99B0D3-3174-4063-B857-7ECEE1595850}" destId="{65A9ABD4-BB87-447F-B0CB-262864EF710B}" srcOrd="7" destOrd="0" presId="urn:microsoft.com/office/officeart/2005/8/layout/cycle8"/>
    <dgm:cxn modelId="{3A99E3FE-3769-4155-8CDB-FBDB31D0DDF9}" type="presParOf" srcId="{0E99B0D3-3174-4063-B857-7ECEE1595850}" destId="{5C228787-4F52-487D-BDD2-5893EEDEAD53}" srcOrd="8" destOrd="0" presId="urn:microsoft.com/office/officeart/2005/8/layout/cycle8"/>
    <dgm:cxn modelId="{A072D844-09FF-49C1-BD3C-BC36738079D4}" type="presParOf" srcId="{0E99B0D3-3174-4063-B857-7ECEE1595850}" destId="{F14859DA-7399-40B5-839B-7C6BBCD6B81B}" srcOrd="9" destOrd="0" presId="urn:microsoft.com/office/officeart/2005/8/layout/cycle8"/>
    <dgm:cxn modelId="{465ADF72-3E18-4CD4-9ADD-BB96455550F7}" type="presParOf" srcId="{0E99B0D3-3174-4063-B857-7ECEE1595850}" destId="{66B439A9-3194-40F6-BECD-6E2991AB212F}" srcOrd="10" destOrd="0" presId="urn:microsoft.com/office/officeart/2005/8/layout/cycle8"/>
    <dgm:cxn modelId="{6DD10ACC-A426-4898-8D9C-880C992C2728}" type="presParOf" srcId="{0E99B0D3-3174-4063-B857-7ECEE1595850}" destId="{6BBEF030-F4DD-40F3-8CF8-5CAFD653963D}" srcOrd="11" destOrd="0" presId="urn:microsoft.com/office/officeart/2005/8/layout/cycle8"/>
    <dgm:cxn modelId="{5D025E03-899D-461D-81BD-096839358596}" type="presParOf" srcId="{0E99B0D3-3174-4063-B857-7ECEE1595850}" destId="{49414D10-34AF-4C94-90FC-6FAA44C1C4A8}" srcOrd="12" destOrd="0" presId="urn:microsoft.com/office/officeart/2005/8/layout/cycle8"/>
    <dgm:cxn modelId="{8CE4FB4E-580E-48B9-9686-14CAA6E99905}" type="presParOf" srcId="{0E99B0D3-3174-4063-B857-7ECEE1595850}" destId="{3642CA7F-74F2-41A0-9D00-D9E6BFC1B5AD}" srcOrd="13" destOrd="0" presId="urn:microsoft.com/office/officeart/2005/8/layout/cycle8"/>
    <dgm:cxn modelId="{A0F4CEE1-5507-4936-B670-52D481EABBDE}" type="presParOf" srcId="{0E99B0D3-3174-4063-B857-7ECEE1595850}" destId="{17253E0B-19E6-411F-B07D-317C3715BB3A}"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7FA71D3-8BF5-4162-8581-DE4AB7099F87}" type="doc">
      <dgm:prSet loTypeId="urn:microsoft.com/office/officeart/2018/2/layout/IconLabelList" loCatId="icon" qsTypeId="urn:microsoft.com/office/officeart/2005/8/quickstyle/simple1" qsCatId="simple" csTypeId="urn:microsoft.com/office/officeart/2005/8/colors/accent5_2" csCatId="accent5" phldr="1"/>
      <dgm:spPr/>
      <dgm:t>
        <a:bodyPr/>
        <a:lstStyle/>
        <a:p>
          <a:endParaRPr lang="en-US"/>
        </a:p>
      </dgm:t>
    </dgm:pt>
    <dgm:pt modelId="{FD6BA194-3BF2-4CE2-80B4-58EEF1988A79}">
      <dgm:prSet custT="1"/>
      <dgm:spPr/>
      <dgm:t>
        <a:bodyPr/>
        <a:lstStyle/>
        <a:p>
          <a:pPr>
            <a:lnSpc>
              <a:spcPct val="100000"/>
            </a:lnSpc>
          </a:pPr>
          <a:r>
            <a:rPr lang="en-US" sz="1600">
              <a:solidFill>
                <a:srgbClr val="222222"/>
              </a:solidFill>
              <a:latin typeface="Dubai" panose="020B0503030403030204" pitchFamily="34" charset="-78"/>
              <a:cs typeface="Dubai" panose="020B0503030403030204" pitchFamily="34" charset="-78"/>
            </a:rPr>
            <a:t>Sending Emails / Newsletter</a:t>
          </a:r>
        </a:p>
      </dgm:t>
    </dgm:pt>
    <dgm:pt modelId="{78628609-20B8-4514-8A86-208694FAA95F}" type="parTrans" cxnId="{AEB865C5-0E59-434D-BD98-D853A9BC48DD}">
      <dgm:prSet/>
      <dgm:spPr/>
      <dgm:t>
        <a:bodyPr/>
        <a:lstStyle/>
        <a:p>
          <a:pPr algn="ctr"/>
          <a:endParaRPr lang="en-US" sz="1600">
            <a:solidFill>
              <a:srgbClr val="222222"/>
            </a:solidFill>
            <a:latin typeface="Dubai" panose="020B0503030403030204" pitchFamily="34" charset="-78"/>
            <a:cs typeface="Dubai" panose="020B0503030403030204" pitchFamily="34" charset="-78"/>
          </a:endParaRPr>
        </a:p>
      </dgm:t>
    </dgm:pt>
    <dgm:pt modelId="{D66E584D-F579-48A4-81F3-4287D66B9FC9}" type="sibTrans" cxnId="{AEB865C5-0E59-434D-BD98-D853A9BC48DD}">
      <dgm:prSet/>
      <dgm:spPr/>
      <dgm:t>
        <a:bodyPr/>
        <a:lstStyle/>
        <a:p>
          <a:pPr algn="ctr"/>
          <a:endParaRPr lang="en-US" sz="1600">
            <a:solidFill>
              <a:srgbClr val="222222"/>
            </a:solidFill>
            <a:latin typeface="Dubai" panose="020B0503030403030204" pitchFamily="34" charset="-78"/>
            <a:cs typeface="Dubai" panose="020B0503030403030204" pitchFamily="34" charset="-78"/>
          </a:endParaRPr>
        </a:p>
      </dgm:t>
    </dgm:pt>
    <dgm:pt modelId="{F3D5A37A-7292-40B8-BAA3-10F503BE5323}">
      <dgm:prSet custT="1"/>
      <dgm:spPr/>
      <dgm:t>
        <a:bodyPr/>
        <a:lstStyle/>
        <a:p>
          <a:pPr>
            <a:lnSpc>
              <a:spcPct val="100000"/>
            </a:lnSpc>
          </a:pPr>
          <a:r>
            <a:rPr lang="en-US" sz="1600" dirty="0">
              <a:solidFill>
                <a:srgbClr val="222222"/>
              </a:solidFill>
              <a:latin typeface="Dubai" panose="020B0503030403030204" pitchFamily="34" charset="-78"/>
              <a:cs typeface="Dubai" panose="020B0503030403030204" pitchFamily="34" charset="-78"/>
            </a:rPr>
            <a:t>Landing Pages</a:t>
          </a:r>
        </a:p>
      </dgm:t>
    </dgm:pt>
    <dgm:pt modelId="{B1F81DFB-94DD-45AE-BD01-7D133B3D645D}" type="parTrans" cxnId="{893C812E-0336-4A15-9EE8-EF5D565CF5A0}">
      <dgm:prSet/>
      <dgm:spPr/>
      <dgm:t>
        <a:bodyPr/>
        <a:lstStyle/>
        <a:p>
          <a:pPr algn="ctr"/>
          <a:endParaRPr lang="en-US" sz="1600">
            <a:solidFill>
              <a:srgbClr val="222222"/>
            </a:solidFill>
            <a:latin typeface="Dubai" panose="020B0503030403030204" pitchFamily="34" charset="-78"/>
            <a:cs typeface="Dubai" panose="020B0503030403030204" pitchFamily="34" charset="-78"/>
          </a:endParaRPr>
        </a:p>
      </dgm:t>
    </dgm:pt>
    <dgm:pt modelId="{674D8213-20D7-4EC6-8705-F15DFCF28E2C}" type="sibTrans" cxnId="{893C812E-0336-4A15-9EE8-EF5D565CF5A0}">
      <dgm:prSet/>
      <dgm:spPr/>
      <dgm:t>
        <a:bodyPr/>
        <a:lstStyle/>
        <a:p>
          <a:pPr algn="ctr"/>
          <a:endParaRPr lang="en-US" sz="1600">
            <a:solidFill>
              <a:srgbClr val="222222"/>
            </a:solidFill>
            <a:latin typeface="Dubai" panose="020B0503030403030204" pitchFamily="34" charset="-78"/>
            <a:cs typeface="Dubai" panose="020B0503030403030204" pitchFamily="34" charset="-78"/>
          </a:endParaRPr>
        </a:p>
      </dgm:t>
    </dgm:pt>
    <dgm:pt modelId="{73D8115F-196F-4D70-8E7B-8E38599F4E39}">
      <dgm:prSet custT="1"/>
      <dgm:spPr/>
      <dgm:t>
        <a:bodyPr/>
        <a:lstStyle/>
        <a:p>
          <a:pPr>
            <a:lnSpc>
              <a:spcPct val="100000"/>
            </a:lnSpc>
          </a:pPr>
          <a:r>
            <a:rPr lang="en-US" sz="1600" dirty="0">
              <a:solidFill>
                <a:srgbClr val="222222"/>
              </a:solidFill>
              <a:latin typeface="Dubai" panose="020B0503030403030204" pitchFamily="34" charset="-78"/>
              <a:cs typeface="Dubai" panose="020B0503030403030204" pitchFamily="34" charset="-78"/>
            </a:rPr>
            <a:t>Websites Builder</a:t>
          </a:r>
        </a:p>
      </dgm:t>
    </dgm:pt>
    <dgm:pt modelId="{8489C5AB-D0A8-46DA-8D12-D86F43D4A917}" type="parTrans" cxnId="{966462F2-D034-4BF8-8227-DBB00A473C75}">
      <dgm:prSet/>
      <dgm:spPr/>
      <dgm:t>
        <a:bodyPr/>
        <a:lstStyle/>
        <a:p>
          <a:pPr algn="ctr"/>
          <a:endParaRPr lang="en-US" sz="1600">
            <a:solidFill>
              <a:srgbClr val="222222"/>
            </a:solidFill>
            <a:latin typeface="Dubai" panose="020B0503030403030204" pitchFamily="34" charset="-78"/>
            <a:cs typeface="Dubai" panose="020B0503030403030204" pitchFamily="34" charset="-78"/>
          </a:endParaRPr>
        </a:p>
      </dgm:t>
    </dgm:pt>
    <dgm:pt modelId="{E05FE423-3FBC-495C-BE44-4001D2F729CA}" type="sibTrans" cxnId="{966462F2-D034-4BF8-8227-DBB00A473C75}">
      <dgm:prSet/>
      <dgm:spPr/>
      <dgm:t>
        <a:bodyPr/>
        <a:lstStyle/>
        <a:p>
          <a:pPr algn="ctr"/>
          <a:endParaRPr lang="en-US" sz="1600">
            <a:solidFill>
              <a:srgbClr val="222222"/>
            </a:solidFill>
            <a:latin typeface="Dubai" panose="020B0503030403030204" pitchFamily="34" charset="-78"/>
            <a:cs typeface="Dubai" panose="020B0503030403030204" pitchFamily="34" charset="-78"/>
          </a:endParaRPr>
        </a:p>
      </dgm:t>
    </dgm:pt>
    <dgm:pt modelId="{1D91AAEF-DE35-400D-BAC3-03B114997992}">
      <dgm:prSet custT="1"/>
      <dgm:spPr/>
      <dgm:t>
        <a:bodyPr/>
        <a:lstStyle/>
        <a:p>
          <a:pPr>
            <a:lnSpc>
              <a:spcPct val="100000"/>
            </a:lnSpc>
          </a:pPr>
          <a:r>
            <a:rPr lang="en-US" sz="1600">
              <a:solidFill>
                <a:srgbClr val="222222"/>
              </a:solidFill>
              <a:latin typeface="Dubai" panose="020B0503030403030204" pitchFamily="34" charset="-78"/>
              <a:cs typeface="Dubai" panose="020B0503030403030204" pitchFamily="34" charset="-78"/>
            </a:rPr>
            <a:t>SMS</a:t>
          </a:r>
        </a:p>
      </dgm:t>
    </dgm:pt>
    <dgm:pt modelId="{53891B82-50D7-44A7-AFF6-65D4A433BB38}" type="parTrans" cxnId="{C23BA89E-DE48-4F96-931A-682A5B54985D}">
      <dgm:prSet/>
      <dgm:spPr/>
      <dgm:t>
        <a:bodyPr/>
        <a:lstStyle/>
        <a:p>
          <a:pPr algn="ctr"/>
          <a:endParaRPr lang="en-US" sz="1600">
            <a:solidFill>
              <a:srgbClr val="222222"/>
            </a:solidFill>
            <a:latin typeface="Dubai" panose="020B0503030403030204" pitchFamily="34" charset="-78"/>
            <a:cs typeface="Dubai" panose="020B0503030403030204" pitchFamily="34" charset="-78"/>
          </a:endParaRPr>
        </a:p>
      </dgm:t>
    </dgm:pt>
    <dgm:pt modelId="{3F9EA181-984A-4E96-A9D7-DF0691F2B1DE}" type="sibTrans" cxnId="{C23BA89E-DE48-4F96-931A-682A5B54985D}">
      <dgm:prSet/>
      <dgm:spPr/>
      <dgm:t>
        <a:bodyPr/>
        <a:lstStyle/>
        <a:p>
          <a:pPr algn="ctr"/>
          <a:endParaRPr lang="en-US" sz="1600">
            <a:solidFill>
              <a:srgbClr val="222222"/>
            </a:solidFill>
            <a:latin typeface="Dubai" panose="020B0503030403030204" pitchFamily="34" charset="-78"/>
            <a:cs typeface="Dubai" panose="020B0503030403030204" pitchFamily="34" charset="-78"/>
          </a:endParaRPr>
        </a:p>
      </dgm:t>
    </dgm:pt>
    <dgm:pt modelId="{CD605558-1977-4E58-835A-C4E8EC6C8F4B}">
      <dgm:prSet custT="1"/>
      <dgm:spPr/>
      <dgm:t>
        <a:bodyPr/>
        <a:lstStyle/>
        <a:p>
          <a:pPr>
            <a:lnSpc>
              <a:spcPct val="100000"/>
            </a:lnSpc>
          </a:pPr>
          <a:r>
            <a:rPr lang="en-US" sz="1600" dirty="0">
              <a:solidFill>
                <a:srgbClr val="222222"/>
              </a:solidFill>
              <a:latin typeface="Dubai" panose="020B0503030403030204" pitchFamily="34" charset="-78"/>
              <a:cs typeface="Dubai" panose="020B0503030403030204" pitchFamily="34" charset="-78"/>
            </a:rPr>
            <a:t>E-Commerce Features</a:t>
          </a:r>
        </a:p>
      </dgm:t>
    </dgm:pt>
    <dgm:pt modelId="{AE327610-A3A6-45A8-B08A-AB11E0D1C165}" type="parTrans" cxnId="{DB8066FD-F4FB-4048-B424-ECDCF2458443}">
      <dgm:prSet/>
      <dgm:spPr/>
      <dgm:t>
        <a:bodyPr/>
        <a:lstStyle/>
        <a:p>
          <a:pPr algn="ctr"/>
          <a:endParaRPr lang="en-US" sz="1600">
            <a:solidFill>
              <a:srgbClr val="222222"/>
            </a:solidFill>
            <a:latin typeface="Dubai" panose="020B0503030403030204" pitchFamily="34" charset="-78"/>
            <a:cs typeface="Dubai" panose="020B0503030403030204" pitchFamily="34" charset="-78"/>
          </a:endParaRPr>
        </a:p>
      </dgm:t>
    </dgm:pt>
    <dgm:pt modelId="{713A2AB5-9AD1-42F4-A710-3B3D38EF63C2}" type="sibTrans" cxnId="{DB8066FD-F4FB-4048-B424-ECDCF2458443}">
      <dgm:prSet/>
      <dgm:spPr/>
      <dgm:t>
        <a:bodyPr/>
        <a:lstStyle/>
        <a:p>
          <a:pPr algn="ctr"/>
          <a:endParaRPr lang="en-US" sz="1600">
            <a:solidFill>
              <a:srgbClr val="222222"/>
            </a:solidFill>
            <a:latin typeface="Dubai" panose="020B0503030403030204" pitchFamily="34" charset="-78"/>
            <a:cs typeface="Dubai" panose="020B0503030403030204" pitchFamily="34" charset="-78"/>
          </a:endParaRPr>
        </a:p>
      </dgm:t>
    </dgm:pt>
    <dgm:pt modelId="{732D4004-A453-4FD0-A55B-74677D0FD883}">
      <dgm:prSet custT="1"/>
      <dgm:spPr/>
      <dgm:t>
        <a:bodyPr/>
        <a:lstStyle/>
        <a:p>
          <a:pPr>
            <a:lnSpc>
              <a:spcPct val="100000"/>
            </a:lnSpc>
          </a:pPr>
          <a:r>
            <a:rPr lang="en-US" sz="1600" dirty="0">
              <a:solidFill>
                <a:srgbClr val="222222"/>
              </a:solidFill>
              <a:latin typeface="Dubai" panose="020B0503030403030204" pitchFamily="34" charset="-78"/>
              <a:cs typeface="Dubai" panose="020B0503030403030204" pitchFamily="34" charset="-78"/>
            </a:rPr>
            <a:t>CRM</a:t>
          </a:r>
        </a:p>
      </dgm:t>
    </dgm:pt>
    <dgm:pt modelId="{3EC6A579-BB10-4CC1-935A-7425F6E069D1}" type="parTrans" cxnId="{45C823D7-E8FF-43E4-8707-44CA354A93EA}">
      <dgm:prSet/>
      <dgm:spPr/>
      <dgm:t>
        <a:bodyPr/>
        <a:lstStyle/>
        <a:p>
          <a:pPr algn="ctr"/>
          <a:endParaRPr lang="en-US" sz="1600">
            <a:solidFill>
              <a:srgbClr val="222222"/>
            </a:solidFill>
            <a:latin typeface="Dubai" panose="020B0503030403030204" pitchFamily="34" charset="-78"/>
            <a:cs typeface="Dubai" panose="020B0503030403030204" pitchFamily="34" charset="-78"/>
          </a:endParaRPr>
        </a:p>
      </dgm:t>
    </dgm:pt>
    <dgm:pt modelId="{8266B7E3-07C9-4549-9C85-6DA893AEEB79}" type="sibTrans" cxnId="{45C823D7-E8FF-43E4-8707-44CA354A93EA}">
      <dgm:prSet/>
      <dgm:spPr/>
      <dgm:t>
        <a:bodyPr/>
        <a:lstStyle/>
        <a:p>
          <a:pPr algn="ctr"/>
          <a:endParaRPr lang="en-US" sz="1600">
            <a:solidFill>
              <a:srgbClr val="222222"/>
            </a:solidFill>
            <a:latin typeface="Dubai" panose="020B0503030403030204" pitchFamily="34" charset="-78"/>
            <a:cs typeface="Dubai" panose="020B0503030403030204" pitchFamily="34" charset="-78"/>
          </a:endParaRPr>
        </a:p>
      </dgm:t>
    </dgm:pt>
    <dgm:pt modelId="{34031A2F-EC59-4F4A-B00D-7AF01F204687}">
      <dgm:prSet custT="1"/>
      <dgm:spPr/>
      <dgm:t>
        <a:bodyPr/>
        <a:lstStyle/>
        <a:p>
          <a:pPr>
            <a:lnSpc>
              <a:spcPct val="100000"/>
            </a:lnSpc>
          </a:pPr>
          <a:r>
            <a:rPr lang="en-US" sz="1600">
              <a:solidFill>
                <a:srgbClr val="222222"/>
              </a:solidFill>
              <a:latin typeface="Dubai" panose="020B0503030403030204" pitchFamily="34" charset="-78"/>
              <a:cs typeface="Dubai" panose="020B0503030403030204" pitchFamily="34" charset="-78"/>
            </a:rPr>
            <a:t>Transactional Emails</a:t>
          </a:r>
        </a:p>
      </dgm:t>
    </dgm:pt>
    <dgm:pt modelId="{F8AD1A28-1258-46D0-987F-4219BF38BA98}" type="parTrans" cxnId="{858AD7ED-4EF6-427A-8688-7730A54536B6}">
      <dgm:prSet/>
      <dgm:spPr/>
      <dgm:t>
        <a:bodyPr/>
        <a:lstStyle/>
        <a:p>
          <a:pPr algn="ctr"/>
          <a:endParaRPr lang="en-US" sz="1600">
            <a:solidFill>
              <a:srgbClr val="222222"/>
            </a:solidFill>
            <a:latin typeface="Dubai" panose="020B0503030403030204" pitchFamily="34" charset="-78"/>
            <a:cs typeface="Dubai" panose="020B0503030403030204" pitchFamily="34" charset="-78"/>
          </a:endParaRPr>
        </a:p>
      </dgm:t>
    </dgm:pt>
    <dgm:pt modelId="{70BFA3DB-0522-4E4A-967C-11F77A5878CB}" type="sibTrans" cxnId="{858AD7ED-4EF6-427A-8688-7730A54536B6}">
      <dgm:prSet/>
      <dgm:spPr/>
      <dgm:t>
        <a:bodyPr/>
        <a:lstStyle/>
        <a:p>
          <a:pPr algn="ctr"/>
          <a:endParaRPr lang="en-US" sz="1600">
            <a:solidFill>
              <a:srgbClr val="222222"/>
            </a:solidFill>
            <a:latin typeface="Dubai" panose="020B0503030403030204" pitchFamily="34" charset="-78"/>
            <a:cs typeface="Dubai" panose="020B0503030403030204" pitchFamily="34" charset="-78"/>
          </a:endParaRPr>
        </a:p>
      </dgm:t>
    </dgm:pt>
    <dgm:pt modelId="{DC8B7D2F-44DD-4529-AAEA-6E2981742D9D}" type="pres">
      <dgm:prSet presAssocID="{C7FA71D3-8BF5-4162-8581-DE4AB7099F87}" presName="root" presStyleCnt="0">
        <dgm:presLayoutVars>
          <dgm:dir/>
          <dgm:resizeHandles val="exact"/>
        </dgm:presLayoutVars>
      </dgm:prSet>
      <dgm:spPr/>
    </dgm:pt>
    <dgm:pt modelId="{DB7904C6-2CBA-4F59-A2CE-709A14A15FBA}" type="pres">
      <dgm:prSet presAssocID="{FD6BA194-3BF2-4CE2-80B4-58EEF1988A79}" presName="compNode" presStyleCnt="0"/>
      <dgm:spPr/>
    </dgm:pt>
    <dgm:pt modelId="{CF5322FC-E289-4443-8626-E5F642887FFA}" type="pres">
      <dgm:prSet presAssocID="{FD6BA194-3BF2-4CE2-80B4-58EEF1988A79}"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end"/>
        </a:ext>
      </dgm:extLst>
    </dgm:pt>
    <dgm:pt modelId="{8C902264-30F5-4474-BA02-AA3E4D670305}" type="pres">
      <dgm:prSet presAssocID="{FD6BA194-3BF2-4CE2-80B4-58EEF1988A79}" presName="spaceRect" presStyleCnt="0"/>
      <dgm:spPr/>
    </dgm:pt>
    <dgm:pt modelId="{CC7F064B-6076-4DC8-8CC6-44E72B0D446F}" type="pres">
      <dgm:prSet presAssocID="{FD6BA194-3BF2-4CE2-80B4-58EEF1988A79}" presName="textRect" presStyleLbl="revTx" presStyleIdx="0" presStyleCnt="7">
        <dgm:presLayoutVars>
          <dgm:chMax val="1"/>
          <dgm:chPref val="1"/>
        </dgm:presLayoutVars>
      </dgm:prSet>
      <dgm:spPr/>
    </dgm:pt>
    <dgm:pt modelId="{D02C4C36-6BA7-4733-9D4A-1866A26436A7}" type="pres">
      <dgm:prSet presAssocID="{D66E584D-F579-48A4-81F3-4287D66B9FC9}" presName="sibTrans" presStyleCnt="0"/>
      <dgm:spPr/>
    </dgm:pt>
    <dgm:pt modelId="{53F29124-BAED-4543-994D-D3F1F990BC9D}" type="pres">
      <dgm:prSet presAssocID="{F3D5A37A-7292-40B8-BAA3-10F503BE5323}" presName="compNode" presStyleCnt="0"/>
      <dgm:spPr/>
    </dgm:pt>
    <dgm:pt modelId="{8C93149E-8281-45F2-B054-848E617B2CCD}" type="pres">
      <dgm:prSet presAssocID="{F3D5A37A-7292-40B8-BAA3-10F503BE5323}"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emote learning language with solid fill"/>
        </a:ext>
      </dgm:extLst>
    </dgm:pt>
    <dgm:pt modelId="{CF796EA7-639E-41F8-9ED1-D9B9C6C5E372}" type="pres">
      <dgm:prSet presAssocID="{F3D5A37A-7292-40B8-BAA3-10F503BE5323}" presName="spaceRect" presStyleCnt="0"/>
      <dgm:spPr/>
    </dgm:pt>
    <dgm:pt modelId="{F1AEA939-15CD-4AA0-86E0-48567778B465}" type="pres">
      <dgm:prSet presAssocID="{F3D5A37A-7292-40B8-BAA3-10F503BE5323}" presName="textRect" presStyleLbl="revTx" presStyleIdx="1" presStyleCnt="7">
        <dgm:presLayoutVars>
          <dgm:chMax val="1"/>
          <dgm:chPref val="1"/>
        </dgm:presLayoutVars>
      </dgm:prSet>
      <dgm:spPr/>
    </dgm:pt>
    <dgm:pt modelId="{7F213E1B-1FE5-402E-872F-0B955298EF99}" type="pres">
      <dgm:prSet presAssocID="{674D8213-20D7-4EC6-8705-F15DFCF28E2C}" presName="sibTrans" presStyleCnt="0"/>
      <dgm:spPr/>
    </dgm:pt>
    <dgm:pt modelId="{EB57BE33-B32B-4A45-907D-C8856590B94B}" type="pres">
      <dgm:prSet presAssocID="{73D8115F-196F-4D70-8E7B-8E38599F4E39}" presName="compNode" presStyleCnt="0"/>
      <dgm:spPr/>
    </dgm:pt>
    <dgm:pt modelId="{58007C0E-F1DE-4234-9E20-7221D8CF3BA3}" type="pres">
      <dgm:prSet presAssocID="{73D8115F-196F-4D70-8E7B-8E38599F4E39}"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Internet with solid fill"/>
        </a:ext>
      </dgm:extLst>
    </dgm:pt>
    <dgm:pt modelId="{4E558CB6-A7AA-457E-BF31-75E08B4584BE}" type="pres">
      <dgm:prSet presAssocID="{73D8115F-196F-4D70-8E7B-8E38599F4E39}" presName="spaceRect" presStyleCnt="0"/>
      <dgm:spPr/>
    </dgm:pt>
    <dgm:pt modelId="{D424EA5F-5D75-4098-A29D-847CD20A8513}" type="pres">
      <dgm:prSet presAssocID="{73D8115F-196F-4D70-8E7B-8E38599F4E39}" presName="textRect" presStyleLbl="revTx" presStyleIdx="2" presStyleCnt="7">
        <dgm:presLayoutVars>
          <dgm:chMax val="1"/>
          <dgm:chPref val="1"/>
        </dgm:presLayoutVars>
      </dgm:prSet>
      <dgm:spPr/>
    </dgm:pt>
    <dgm:pt modelId="{6C510513-2324-40A0-B3B0-6922D50BE271}" type="pres">
      <dgm:prSet presAssocID="{E05FE423-3FBC-495C-BE44-4001D2F729CA}" presName="sibTrans" presStyleCnt="0"/>
      <dgm:spPr/>
    </dgm:pt>
    <dgm:pt modelId="{A5F7EC1E-2D6F-424D-89A1-53302DC209E5}" type="pres">
      <dgm:prSet presAssocID="{1D91AAEF-DE35-400D-BAC3-03B114997992}" presName="compNode" presStyleCnt="0"/>
      <dgm:spPr/>
    </dgm:pt>
    <dgm:pt modelId="{E7136CDE-CBA2-4541-8C36-21D7CD5A31FD}" type="pres">
      <dgm:prSet presAssocID="{1D91AAEF-DE35-400D-BAC3-03B114997992}"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mart Phone"/>
        </a:ext>
      </dgm:extLst>
    </dgm:pt>
    <dgm:pt modelId="{DA483008-A14F-45B0-8510-5714C116103E}" type="pres">
      <dgm:prSet presAssocID="{1D91AAEF-DE35-400D-BAC3-03B114997992}" presName="spaceRect" presStyleCnt="0"/>
      <dgm:spPr/>
    </dgm:pt>
    <dgm:pt modelId="{A6C68EFC-F9F8-4B4A-A6F5-6C3DD6422AA5}" type="pres">
      <dgm:prSet presAssocID="{1D91AAEF-DE35-400D-BAC3-03B114997992}" presName="textRect" presStyleLbl="revTx" presStyleIdx="3" presStyleCnt="7">
        <dgm:presLayoutVars>
          <dgm:chMax val="1"/>
          <dgm:chPref val="1"/>
        </dgm:presLayoutVars>
      </dgm:prSet>
      <dgm:spPr/>
    </dgm:pt>
    <dgm:pt modelId="{1C97AE69-C6B7-4928-83DA-4E9C7239E8A4}" type="pres">
      <dgm:prSet presAssocID="{3F9EA181-984A-4E96-A9D7-DF0691F2B1DE}" presName="sibTrans" presStyleCnt="0"/>
      <dgm:spPr/>
    </dgm:pt>
    <dgm:pt modelId="{D32CF104-7B1A-4003-82A5-9B0AD94F4239}" type="pres">
      <dgm:prSet presAssocID="{CD605558-1977-4E58-835A-C4E8EC6C8F4B}" presName="compNode" presStyleCnt="0"/>
      <dgm:spPr/>
    </dgm:pt>
    <dgm:pt modelId="{CD41F1DE-D4D3-4502-B068-4755EF29F4EA}" type="pres">
      <dgm:prSet presAssocID="{CD605558-1977-4E58-835A-C4E8EC6C8F4B}"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hopping basket"/>
        </a:ext>
      </dgm:extLst>
    </dgm:pt>
    <dgm:pt modelId="{383D2661-F910-44D0-BCE0-94EB2756489D}" type="pres">
      <dgm:prSet presAssocID="{CD605558-1977-4E58-835A-C4E8EC6C8F4B}" presName="spaceRect" presStyleCnt="0"/>
      <dgm:spPr/>
    </dgm:pt>
    <dgm:pt modelId="{CDFA412F-E4BE-4A16-B1EF-19AA37567114}" type="pres">
      <dgm:prSet presAssocID="{CD605558-1977-4E58-835A-C4E8EC6C8F4B}" presName="textRect" presStyleLbl="revTx" presStyleIdx="4" presStyleCnt="7">
        <dgm:presLayoutVars>
          <dgm:chMax val="1"/>
          <dgm:chPref val="1"/>
        </dgm:presLayoutVars>
      </dgm:prSet>
      <dgm:spPr/>
    </dgm:pt>
    <dgm:pt modelId="{F14736B7-7F74-4D9F-8770-E896D846A269}" type="pres">
      <dgm:prSet presAssocID="{713A2AB5-9AD1-42F4-A710-3B3D38EF63C2}" presName="sibTrans" presStyleCnt="0"/>
      <dgm:spPr/>
    </dgm:pt>
    <dgm:pt modelId="{8D13FF80-C29F-4D46-AE2F-DCD91C6E12D5}" type="pres">
      <dgm:prSet presAssocID="{732D4004-A453-4FD0-A55B-74677D0FD883}" presName="compNode" presStyleCnt="0"/>
      <dgm:spPr/>
    </dgm:pt>
    <dgm:pt modelId="{3F9B3F85-72B2-40B6-BB4A-B442BE054FB3}" type="pres">
      <dgm:prSet presAssocID="{732D4004-A453-4FD0-A55B-74677D0FD883}"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andshake"/>
        </a:ext>
      </dgm:extLst>
    </dgm:pt>
    <dgm:pt modelId="{BF2E093A-7D50-471F-9374-AB3047DCC1D6}" type="pres">
      <dgm:prSet presAssocID="{732D4004-A453-4FD0-A55B-74677D0FD883}" presName="spaceRect" presStyleCnt="0"/>
      <dgm:spPr/>
    </dgm:pt>
    <dgm:pt modelId="{8D2B639A-ED9E-42AF-B24A-13FD86F05A19}" type="pres">
      <dgm:prSet presAssocID="{732D4004-A453-4FD0-A55B-74677D0FD883}" presName="textRect" presStyleLbl="revTx" presStyleIdx="5" presStyleCnt="7">
        <dgm:presLayoutVars>
          <dgm:chMax val="1"/>
          <dgm:chPref val="1"/>
        </dgm:presLayoutVars>
      </dgm:prSet>
      <dgm:spPr/>
    </dgm:pt>
    <dgm:pt modelId="{073EC38F-1C70-4538-8FF3-8C3442DA91AF}" type="pres">
      <dgm:prSet presAssocID="{8266B7E3-07C9-4549-9C85-6DA893AEEB79}" presName="sibTrans" presStyleCnt="0"/>
      <dgm:spPr/>
    </dgm:pt>
    <dgm:pt modelId="{23EF58BB-FB2A-42FA-AD88-F1864A52CDE3}" type="pres">
      <dgm:prSet presAssocID="{34031A2F-EC59-4F4A-B00D-7AF01F204687}" presName="compNode" presStyleCnt="0"/>
      <dgm:spPr/>
    </dgm:pt>
    <dgm:pt modelId="{7B71856B-F703-4062-91D2-42B5CCF4DB28}" type="pres">
      <dgm:prSet presAssocID="{34031A2F-EC59-4F4A-B00D-7AF01F204687}"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Email"/>
        </a:ext>
      </dgm:extLst>
    </dgm:pt>
    <dgm:pt modelId="{6FC7198F-0AAF-472D-8249-9DC690FD0E04}" type="pres">
      <dgm:prSet presAssocID="{34031A2F-EC59-4F4A-B00D-7AF01F204687}" presName="spaceRect" presStyleCnt="0"/>
      <dgm:spPr/>
    </dgm:pt>
    <dgm:pt modelId="{D0CB8BBC-BEBE-4BD0-A1D2-41D2B9C5DE84}" type="pres">
      <dgm:prSet presAssocID="{34031A2F-EC59-4F4A-B00D-7AF01F204687}" presName="textRect" presStyleLbl="revTx" presStyleIdx="6" presStyleCnt="7">
        <dgm:presLayoutVars>
          <dgm:chMax val="1"/>
          <dgm:chPref val="1"/>
        </dgm:presLayoutVars>
      </dgm:prSet>
      <dgm:spPr/>
    </dgm:pt>
  </dgm:ptLst>
  <dgm:cxnLst>
    <dgm:cxn modelId="{8BC24418-7657-43F4-AFB1-5958C4A45E17}" type="presOf" srcId="{73D8115F-196F-4D70-8E7B-8E38599F4E39}" destId="{D424EA5F-5D75-4098-A29D-847CD20A8513}" srcOrd="0" destOrd="0" presId="urn:microsoft.com/office/officeart/2018/2/layout/IconLabelList"/>
    <dgm:cxn modelId="{ECA8AE2C-869F-41E4-A677-4F9D46289A22}" type="presOf" srcId="{FD6BA194-3BF2-4CE2-80B4-58EEF1988A79}" destId="{CC7F064B-6076-4DC8-8CC6-44E72B0D446F}" srcOrd="0" destOrd="0" presId="urn:microsoft.com/office/officeart/2018/2/layout/IconLabelList"/>
    <dgm:cxn modelId="{893C812E-0336-4A15-9EE8-EF5D565CF5A0}" srcId="{C7FA71D3-8BF5-4162-8581-DE4AB7099F87}" destId="{F3D5A37A-7292-40B8-BAA3-10F503BE5323}" srcOrd="1" destOrd="0" parTransId="{B1F81DFB-94DD-45AE-BD01-7D133B3D645D}" sibTransId="{674D8213-20D7-4EC6-8705-F15DFCF28E2C}"/>
    <dgm:cxn modelId="{A693C665-5B0A-4A57-B422-9EB84367AAF3}" type="presOf" srcId="{34031A2F-EC59-4F4A-B00D-7AF01F204687}" destId="{D0CB8BBC-BEBE-4BD0-A1D2-41D2B9C5DE84}" srcOrd="0" destOrd="0" presId="urn:microsoft.com/office/officeart/2018/2/layout/IconLabelList"/>
    <dgm:cxn modelId="{70E5BF66-7ED5-455D-BA9C-4746FEACA6B3}" type="presOf" srcId="{F3D5A37A-7292-40B8-BAA3-10F503BE5323}" destId="{F1AEA939-15CD-4AA0-86E0-48567778B465}" srcOrd="0" destOrd="0" presId="urn:microsoft.com/office/officeart/2018/2/layout/IconLabelList"/>
    <dgm:cxn modelId="{C771DD75-692A-4EF1-AE70-86117774066E}" type="presOf" srcId="{1D91AAEF-DE35-400D-BAC3-03B114997992}" destId="{A6C68EFC-F9F8-4B4A-A6F5-6C3DD6422AA5}" srcOrd="0" destOrd="0" presId="urn:microsoft.com/office/officeart/2018/2/layout/IconLabelList"/>
    <dgm:cxn modelId="{C23BA89E-DE48-4F96-931A-682A5B54985D}" srcId="{C7FA71D3-8BF5-4162-8581-DE4AB7099F87}" destId="{1D91AAEF-DE35-400D-BAC3-03B114997992}" srcOrd="3" destOrd="0" parTransId="{53891B82-50D7-44A7-AFF6-65D4A433BB38}" sibTransId="{3F9EA181-984A-4E96-A9D7-DF0691F2B1DE}"/>
    <dgm:cxn modelId="{2B8191A8-ED36-4498-AB04-D695AAF15193}" type="presOf" srcId="{C7FA71D3-8BF5-4162-8581-DE4AB7099F87}" destId="{DC8B7D2F-44DD-4529-AAEA-6E2981742D9D}" srcOrd="0" destOrd="0" presId="urn:microsoft.com/office/officeart/2018/2/layout/IconLabelList"/>
    <dgm:cxn modelId="{4C11F0BC-FCB1-4B75-A1D9-1517BE179BF4}" type="presOf" srcId="{732D4004-A453-4FD0-A55B-74677D0FD883}" destId="{8D2B639A-ED9E-42AF-B24A-13FD86F05A19}" srcOrd="0" destOrd="0" presId="urn:microsoft.com/office/officeart/2018/2/layout/IconLabelList"/>
    <dgm:cxn modelId="{AEB865C5-0E59-434D-BD98-D853A9BC48DD}" srcId="{C7FA71D3-8BF5-4162-8581-DE4AB7099F87}" destId="{FD6BA194-3BF2-4CE2-80B4-58EEF1988A79}" srcOrd="0" destOrd="0" parTransId="{78628609-20B8-4514-8A86-208694FAA95F}" sibTransId="{D66E584D-F579-48A4-81F3-4287D66B9FC9}"/>
    <dgm:cxn modelId="{45C823D7-E8FF-43E4-8707-44CA354A93EA}" srcId="{C7FA71D3-8BF5-4162-8581-DE4AB7099F87}" destId="{732D4004-A453-4FD0-A55B-74677D0FD883}" srcOrd="5" destOrd="0" parTransId="{3EC6A579-BB10-4CC1-935A-7425F6E069D1}" sibTransId="{8266B7E3-07C9-4549-9C85-6DA893AEEB79}"/>
    <dgm:cxn modelId="{858AD7ED-4EF6-427A-8688-7730A54536B6}" srcId="{C7FA71D3-8BF5-4162-8581-DE4AB7099F87}" destId="{34031A2F-EC59-4F4A-B00D-7AF01F204687}" srcOrd="6" destOrd="0" parTransId="{F8AD1A28-1258-46D0-987F-4219BF38BA98}" sibTransId="{70BFA3DB-0522-4E4A-967C-11F77A5878CB}"/>
    <dgm:cxn modelId="{7E4EB0F1-4970-482D-A92A-9AEB9E7619D0}" type="presOf" srcId="{CD605558-1977-4E58-835A-C4E8EC6C8F4B}" destId="{CDFA412F-E4BE-4A16-B1EF-19AA37567114}" srcOrd="0" destOrd="0" presId="urn:microsoft.com/office/officeart/2018/2/layout/IconLabelList"/>
    <dgm:cxn modelId="{966462F2-D034-4BF8-8227-DBB00A473C75}" srcId="{C7FA71D3-8BF5-4162-8581-DE4AB7099F87}" destId="{73D8115F-196F-4D70-8E7B-8E38599F4E39}" srcOrd="2" destOrd="0" parTransId="{8489C5AB-D0A8-46DA-8D12-D86F43D4A917}" sibTransId="{E05FE423-3FBC-495C-BE44-4001D2F729CA}"/>
    <dgm:cxn modelId="{DB8066FD-F4FB-4048-B424-ECDCF2458443}" srcId="{C7FA71D3-8BF5-4162-8581-DE4AB7099F87}" destId="{CD605558-1977-4E58-835A-C4E8EC6C8F4B}" srcOrd="4" destOrd="0" parTransId="{AE327610-A3A6-45A8-B08A-AB11E0D1C165}" sibTransId="{713A2AB5-9AD1-42F4-A710-3B3D38EF63C2}"/>
    <dgm:cxn modelId="{734DF5DC-A553-4A71-BFB0-D3B51EBE55A6}" type="presParOf" srcId="{DC8B7D2F-44DD-4529-AAEA-6E2981742D9D}" destId="{DB7904C6-2CBA-4F59-A2CE-709A14A15FBA}" srcOrd="0" destOrd="0" presId="urn:microsoft.com/office/officeart/2018/2/layout/IconLabelList"/>
    <dgm:cxn modelId="{0CB989FC-6243-4C6C-B511-0EBE2AED6072}" type="presParOf" srcId="{DB7904C6-2CBA-4F59-A2CE-709A14A15FBA}" destId="{CF5322FC-E289-4443-8626-E5F642887FFA}" srcOrd="0" destOrd="0" presId="urn:microsoft.com/office/officeart/2018/2/layout/IconLabelList"/>
    <dgm:cxn modelId="{06A2B6D9-2EEA-484A-AA85-9F3569921343}" type="presParOf" srcId="{DB7904C6-2CBA-4F59-A2CE-709A14A15FBA}" destId="{8C902264-30F5-4474-BA02-AA3E4D670305}" srcOrd="1" destOrd="0" presId="urn:microsoft.com/office/officeart/2018/2/layout/IconLabelList"/>
    <dgm:cxn modelId="{60C01A26-17A7-409A-9F25-EEEEF68AB35C}" type="presParOf" srcId="{DB7904C6-2CBA-4F59-A2CE-709A14A15FBA}" destId="{CC7F064B-6076-4DC8-8CC6-44E72B0D446F}" srcOrd="2" destOrd="0" presId="urn:microsoft.com/office/officeart/2018/2/layout/IconLabelList"/>
    <dgm:cxn modelId="{DB85627D-7E74-4314-A668-04D7E69600E8}" type="presParOf" srcId="{DC8B7D2F-44DD-4529-AAEA-6E2981742D9D}" destId="{D02C4C36-6BA7-4733-9D4A-1866A26436A7}" srcOrd="1" destOrd="0" presId="urn:microsoft.com/office/officeart/2018/2/layout/IconLabelList"/>
    <dgm:cxn modelId="{E0622DDA-1E06-4B5B-BD51-7D1327B59ED3}" type="presParOf" srcId="{DC8B7D2F-44DD-4529-AAEA-6E2981742D9D}" destId="{53F29124-BAED-4543-994D-D3F1F990BC9D}" srcOrd="2" destOrd="0" presId="urn:microsoft.com/office/officeart/2018/2/layout/IconLabelList"/>
    <dgm:cxn modelId="{764F4494-AEF0-4422-9E3F-5E2E39BE90E1}" type="presParOf" srcId="{53F29124-BAED-4543-994D-D3F1F990BC9D}" destId="{8C93149E-8281-45F2-B054-848E617B2CCD}" srcOrd="0" destOrd="0" presId="urn:microsoft.com/office/officeart/2018/2/layout/IconLabelList"/>
    <dgm:cxn modelId="{7A32580C-27E2-41BF-9BF6-BC3038C72E51}" type="presParOf" srcId="{53F29124-BAED-4543-994D-D3F1F990BC9D}" destId="{CF796EA7-639E-41F8-9ED1-D9B9C6C5E372}" srcOrd="1" destOrd="0" presId="urn:microsoft.com/office/officeart/2018/2/layout/IconLabelList"/>
    <dgm:cxn modelId="{8E63CA56-3ACF-42B9-9246-CDF3F180FFCE}" type="presParOf" srcId="{53F29124-BAED-4543-994D-D3F1F990BC9D}" destId="{F1AEA939-15CD-4AA0-86E0-48567778B465}" srcOrd="2" destOrd="0" presId="urn:microsoft.com/office/officeart/2018/2/layout/IconLabelList"/>
    <dgm:cxn modelId="{7F7F8272-317E-42B8-9B5A-47F36EECCFB6}" type="presParOf" srcId="{DC8B7D2F-44DD-4529-AAEA-6E2981742D9D}" destId="{7F213E1B-1FE5-402E-872F-0B955298EF99}" srcOrd="3" destOrd="0" presId="urn:microsoft.com/office/officeart/2018/2/layout/IconLabelList"/>
    <dgm:cxn modelId="{38D9B782-6B10-476F-8D08-7F85AA9F7C90}" type="presParOf" srcId="{DC8B7D2F-44DD-4529-AAEA-6E2981742D9D}" destId="{EB57BE33-B32B-4A45-907D-C8856590B94B}" srcOrd="4" destOrd="0" presId="urn:microsoft.com/office/officeart/2018/2/layout/IconLabelList"/>
    <dgm:cxn modelId="{69D0BDDB-5C18-458C-AB88-72D02F6507F8}" type="presParOf" srcId="{EB57BE33-B32B-4A45-907D-C8856590B94B}" destId="{58007C0E-F1DE-4234-9E20-7221D8CF3BA3}" srcOrd="0" destOrd="0" presId="urn:microsoft.com/office/officeart/2018/2/layout/IconLabelList"/>
    <dgm:cxn modelId="{585D4AED-D257-499B-B0E9-EF9A95E0BE93}" type="presParOf" srcId="{EB57BE33-B32B-4A45-907D-C8856590B94B}" destId="{4E558CB6-A7AA-457E-BF31-75E08B4584BE}" srcOrd="1" destOrd="0" presId="urn:microsoft.com/office/officeart/2018/2/layout/IconLabelList"/>
    <dgm:cxn modelId="{3E8A5938-A20E-4202-8DD3-FD059035D5BB}" type="presParOf" srcId="{EB57BE33-B32B-4A45-907D-C8856590B94B}" destId="{D424EA5F-5D75-4098-A29D-847CD20A8513}" srcOrd="2" destOrd="0" presId="urn:microsoft.com/office/officeart/2018/2/layout/IconLabelList"/>
    <dgm:cxn modelId="{28B497FF-3341-4E26-833A-28F09ED3C8E4}" type="presParOf" srcId="{DC8B7D2F-44DD-4529-AAEA-6E2981742D9D}" destId="{6C510513-2324-40A0-B3B0-6922D50BE271}" srcOrd="5" destOrd="0" presId="urn:microsoft.com/office/officeart/2018/2/layout/IconLabelList"/>
    <dgm:cxn modelId="{D93D70F6-4BDB-4EEF-A71D-DD9FF2F7F2BF}" type="presParOf" srcId="{DC8B7D2F-44DD-4529-AAEA-6E2981742D9D}" destId="{A5F7EC1E-2D6F-424D-89A1-53302DC209E5}" srcOrd="6" destOrd="0" presId="urn:microsoft.com/office/officeart/2018/2/layout/IconLabelList"/>
    <dgm:cxn modelId="{D8BF6DEC-079D-4982-ABEA-4C2A7F306952}" type="presParOf" srcId="{A5F7EC1E-2D6F-424D-89A1-53302DC209E5}" destId="{E7136CDE-CBA2-4541-8C36-21D7CD5A31FD}" srcOrd="0" destOrd="0" presId="urn:microsoft.com/office/officeart/2018/2/layout/IconLabelList"/>
    <dgm:cxn modelId="{0B81AB30-97EF-40B3-983D-2B465ADBD99E}" type="presParOf" srcId="{A5F7EC1E-2D6F-424D-89A1-53302DC209E5}" destId="{DA483008-A14F-45B0-8510-5714C116103E}" srcOrd="1" destOrd="0" presId="urn:microsoft.com/office/officeart/2018/2/layout/IconLabelList"/>
    <dgm:cxn modelId="{E8443E52-3B69-4E82-8524-73AA39835D8C}" type="presParOf" srcId="{A5F7EC1E-2D6F-424D-89A1-53302DC209E5}" destId="{A6C68EFC-F9F8-4B4A-A6F5-6C3DD6422AA5}" srcOrd="2" destOrd="0" presId="urn:microsoft.com/office/officeart/2018/2/layout/IconLabelList"/>
    <dgm:cxn modelId="{5D5BC293-C2A9-4807-BCB8-5DEEB95ECE8B}" type="presParOf" srcId="{DC8B7D2F-44DD-4529-AAEA-6E2981742D9D}" destId="{1C97AE69-C6B7-4928-83DA-4E9C7239E8A4}" srcOrd="7" destOrd="0" presId="urn:microsoft.com/office/officeart/2018/2/layout/IconLabelList"/>
    <dgm:cxn modelId="{F6634114-C0F3-460D-B958-DCFFCC9EFDA2}" type="presParOf" srcId="{DC8B7D2F-44DD-4529-AAEA-6E2981742D9D}" destId="{D32CF104-7B1A-4003-82A5-9B0AD94F4239}" srcOrd="8" destOrd="0" presId="urn:microsoft.com/office/officeart/2018/2/layout/IconLabelList"/>
    <dgm:cxn modelId="{924DC979-FA52-4B2B-B679-46D6F3E8E1C8}" type="presParOf" srcId="{D32CF104-7B1A-4003-82A5-9B0AD94F4239}" destId="{CD41F1DE-D4D3-4502-B068-4755EF29F4EA}" srcOrd="0" destOrd="0" presId="urn:microsoft.com/office/officeart/2018/2/layout/IconLabelList"/>
    <dgm:cxn modelId="{9FAAF631-3B0F-40E9-BD5A-65C08477B417}" type="presParOf" srcId="{D32CF104-7B1A-4003-82A5-9B0AD94F4239}" destId="{383D2661-F910-44D0-BCE0-94EB2756489D}" srcOrd="1" destOrd="0" presId="urn:microsoft.com/office/officeart/2018/2/layout/IconLabelList"/>
    <dgm:cxn modelId="{5E3E375E-65A5-4922-903A-D2E49B3CBC5B}" type="presParOf" srcId="{D32CF104-7B1A-4003-82A5-9B0AD94F4239}" destId="{CDFA412F-E4BE-4A16-B1EF-19AA37567114}" srcOrd="2" destOrd="0" presId="urn:microsoft.com/office/officeart/2018/2/layout/IconLabelList"/>
    <dgm:cxn modelId="{08262C82-5B09-4603-A9BF-2C7633D37E34}" type="presParOf" srcId="{DC8B7D2F-44DD-4529-AAEA-6E2981742D9D}" destId="{F14736B7-7F74-4D9F-8770-E896D846A269}" srcOrd="9" destOrd="0" presId="urn:microsoft.com/office/officeart/2018/2/layout/IconLabelList"/>
    <dgm:cxn modelId="{E522F173-38AF-4FF2-A43D-58E6D35FC180}" type="presParOf" srcId="{DC8B7D2F-44DD-4529-AAEA-6E2981742D9D}" destId="{8D13FF80-C29F-4D46-AE2F-DCD91C6E12D5}" srcOrd="10" destOrd="0" presId="urn:microsoft.com/office/officeart/2018/2/layout/IconLabelList"/>
    <dgm:cxn modelId="{E6853839-F832-483D-9AA3-915E083A7FAD}" type="presParOf" srcId="{8D13FF80-C29F-4D46-AE2F-DCD91C6E12D5}" destId="{3F9B3F85-72B2-40B6-BB4A-B442BE054FB3}" srcOrd="0" destOrd="0" presId="urn:microsoft.com/office/officeart/2018/2/layout/IconLabelList"/>
    <dgm:cxn modelId="{FE0B9D46-CF97-4DEA-AD0B-23C5F661C41D}" type="presParOf" srcId="{8D13FF80-C29F-4D46-AE2F-DCD91C6E12D5}" destId="{BF2E093A-7D50-471F-9374-AB3047DCC1D6}" srcOrd="1" destOrd="0" presId="urn:microsoft.com/office/officeart/2018/2/layout/IconLabelList"/>
    <dgm:cxn modelId="{754AB3DA-FF1A-4426-B8A0-0B4FE064D81F}" type="presParOf" srcId="{8D13FF80-C29F-4D46-AE2F-DCD91C6E12D5}" destId="{8D2B639A-ED9E-42AF-B24A-13FD86F05A19}" srcOrd="2" destOrd="0" presId="urn:microsoft.com/office/officeart/2018/2/layout/IconLabelList"/>
    <dgm:cxn modelId="{D0DA5B78-52B6-40A9-8F84-133297008F31}" type="presParOf" srcId="{DC8B7D2F-44DD-4529-AAEA-6E2981742D9D}" destId="{073EC38F-1C70-4538-8FF3-8C3442DA91AF}" srcOrd="11" destOrd="0" presId="urn:microsoft.com/office/officeart/2018/2/layout/IconLabelList"/>
    <dgm:cxn modelId="{B353BD1E-CB1E-4EB7-AC93-A912EA1BD721}" type="presParOf" srcId="{DC8B7D2F-44DD-4529-AAEA-6E2981742D9D}" destId="{23EF58BB-FB2A-42FA-AD88-F1864A52CDE3}" srcOrd="12" destOrd="0" presId="urn:microsoft.com/office/officeart/2018/2/layout/IconLabelList"/>
    <dgm:cxn modelId="{5937F29D-9037-43D1-8371-4E15BEAABC9D}" type="presParOf" srcId="{23EF58BB-FB2A-42FA-AD88-F1864A52CDE3}" destId="{7B71856B-F703-4062-91D2-42B5CCF4DB28}" srcOrd="0" destOrd="0" presId="urn:microsoft.com/office/officeart/2018/2/layout/IconLabelList"/>
    <dgm:cxn modelId="{8E30086E-EADF-4705-A8BD-1F035CD8B1E0}" type="presParOf" srcId="{23EF58BB-FB2A-42FA-AD88-F1864A52CDE3}" destId="{6FC7198F-0AAF-472D-8249-9DC690FD0E04}" srcOrd="1" destOrd="0" presId="urn:microsoft.com/office/officeart/2018/2/layout/IconLabelList"/>
    <dgm:cxn modelId="{8B006A92-2FFC-4941-A798-544108E109EA}" type="presParOf" srcId="{23EF58BB-FB2A-42FA-AD88-F1864A52CDE3}" destId="{D0CB8BBC-BEBE-4BD0-A1D2-41D2B9C5DE8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56176A-E18E-4CDA-B23C-17406745AC3E}" type="doc">
      <dgm:prSet loTypeId="urn:microsoft.com/office/officeart/2005/8/layout/vList6" loCatId="list" qsTypeId="urn:microsoft.com/office/officeart/2005/8/quickstyle/simple1" qsCatId="simple" csTypeId="urn:microsoft.com/office/officeart/2005/8/colors/accent5_2" csCatId="accent5" phldr="1"/>
      <dgm:spPr/>
      <dgm:t>
        <a:bodyPr/>
        <a:lstStyle/>
        <a:p>
          <a:endParaRPr lang="en-US"/>
        </a:p>
      </dgm:t>
    </dgm:pt>
    <dgm:pt modelId="{0EFC9BAD-24ED-431D-9369-E68DDF8DA673}">
      <dgm:prSet phldrT="[Text]"/>
      <dgm:spPr/>
      <dgm:t>
        <a:bodyPr/>
        <a:lstStyle/>
        <a:p>
          <a:r>
            <a:rPr lang="en-US" dirty="0">
              <a:latin typeface="Dubai" panose="020B0503030403030204" pitchFamily="34" charset="-78"/>
              <a:cs typeface="Dubai" panose="020B0503030403030204" pitchFamily="34" charset="-78"/>
            </a:rPr>
            <a:t>Communicate</a:t>
          </a:r>
        </a:p>
      </dgm:t>
    </dgm:pt>
    <dgm:pt modelId="{58AC2F88-0E1F-4B1B-842D-A6FB5BCF057B}" type="parTrans" cxnId="{32ECAD11-4E6F-47C5-AA6C-3ECC260B735C}">
      <dgm:prSet/>
      <dgm:spPr/>
      <dgm:t>
        <a:bodyPr/>
        <a:lstStyle/>
        <a:p>
          <a:endParaRPr lang="en-US">
            <a:latin typeface="Dubai" panose="020B0503030403030204" pitchFamily="34" charset="-78"/>
            <a:cs typeface="Dubai" panose="020B0503030403030204" pitchFamily="34" charset="-78"/>
          </a:endParaRPr>
        </a:p>
      </dgm:t>
    </dgm:pt>
    <dgm:pt modelId="{97DB9E60-8C6A-400D-98AF-645EF5FE5D36}" type="sibTrans" cxnId="{32ECAD11-4E6F-47C5-AA6C-3ECC260B735C}">
      <dgm:prSet/>
      <dgm:spPr/>
      <dgm:t>
        <a:bodyPr/>
        <a:lstStyle/>
        <a:p>
          <a:endParaRPr lang="en-US">
            <a:latin typeface="Dubai" panose="020B0503030403030204" pitchFamily="34" charset="-78"/>
            <a:cs typeface="Dubai" panose="020B0503030403030204" pitchFamily="34" charset="-78"/>
          </a:endParaRPr>
        </a:p>
      </dgm:t>
    </dgm:pt>
    <dgm:pt modelId="{51B1387D-4B66-425B-A7AF-1C6962A0FD7F}">
      <dgm:prSet phldrT="[Text]"/>
      <dgm:spPr/>
      <dgm:t>
        <a:bodyPr/>
        <a:lstStyle/>
        <a:p>
          <a:r>
            <a:rPr lang="en-US" b="1" dirty="0">
              <a:latin typeface="Dubai" panose="020B0503030403030204" pitchFamily="34" charset="-78"/>
              <a:cs typeface="Dubai" panose="020B0503030403030204" pitchFamily="34" charset="-78"/>
            </a:rPr>
            <a:t>Email Marketing</a:t>
          </a:r>
        </a:p>
      </dgm:t>
    </dgm:pt>
    <dgm:pt modelId="{49ABE377-A762-47AE-B971-C74422672390}" type="parTrans" cxnId="{7F685089-5C59-4AAC-AC54-F5E9B0D8BA65}">
      <dgm:prSet/>
      <dgm:spPr/>
      <dgm:t>
        <a:bodyPr/>
        <a:lstStyle/>
        <a:p>
          <a:endParaRPr lang="en-US">
            <a:latin typeface="Dubai" panose="020B0503030403030204" pitchFamily="34" charset="-78"/>
            <a:cs typeface="Dubai" panose="020B0503030403030204" pitchFamily="34" charset="-78"/>
          </a:endParaRPr>
        </a:p>
      </dgm:t>
    </dgm:pt>
    <dgm:pt modelId="{47951FF2-37A1-4D0A-923D-F50DCCC75F2C}" type="sibTrans" cxnId="{7F685089-5C59-4AAC-AC54-F5E9B0D8BA65}">
      <dgm:prSet/>
      <dgm:spPr/>
      <dgm:t>
        <a:bodyPr/>
        <a:lstStyle/>
        <a:p>
          <a:endParaRPr lang="en-US">
            <a:latin typeface="Dubai" panose="020B0503030403030204" pitchFamily="34" charset="-78"/>
            <a:cs typeface="Dubai" panose="020B0503030403030204" pitchFamily="34" charset="-78"/>
          </a:endParaRPr>
        </a:p>
      </dgm:t>
    </dgm:pt>
    <dgm:pt modelId="{2322CD88-0EB5-40EF-98DB-7B6B8D9B8BE0}">
      <dgm:prSet phldrT="[Text]"/>
      <dgm:spPr/>
      <dgm:t>
        <a:bodyPr/>
        <a:lstStyle/>
        <a:p>
          <a:r>
            <a:rPr lang="en-US" dirty="0">
              <a:solidFill>
                <a:schemeClr val="bg1">
                  <a:lumMod val="50000"/>
                </a:schemeClr>
              </a:solidFill>
              <a:latin typeface="Dubai" panose="020B0503030403030204" pitchFamily="34" charset="-78"/>
              <a:cs typeface="Dubai" panose="020B0503030403030204" pitchFamily="34" charset="-78"/>
            </a:rPr>
            <a:t>Lead Gen</a:t>
          </a:r>
        </a:p>
      </dgm:t>
    </dgm:pt>
    <dgm:pt modelId="{2D3E9E15-E8B3-4063-B3FA-DDC99C93DEEF}" type="parTrans" cxnId="{3381F9C2-101B-4344-B2CD-A2AF3E65FA35}">
      <dgm:prSet/>
      <dgm:spPr/>
      <dgm:t>
        <a:bodyPr/>
        <a:lstStyle/>
        <a:p>
          <a:endParaRPr lang="en-US">
            <a:latin typeface="Dubai" panose="020B0503030403030204" pitchFamily="34" charset="-78"/>
            <a:cs typeface="Dubai" panose="020B0503030403030204" pitchFamily="34" charset="-78"/>
          </a:endParaRPr>
        </a:p>
      </dgm:t>
    </dgm:pt>
    <dgm:pt modelId="{339C4880-725A-44CC-8B6C-CAC433BAC37E}" type="sibTrans" cxnId="{3381F9C2-101B-4344-B2CD-A2AF3E65FA35}">
      <dgm:prSet/>
      <dgm:spPr/>
      <dgm:t>
        <a:bodyPr/>
        <a:lstStyle/>
        <a:p>
          <a:endParaRPr lang="en-US">
            <a:latin typeface="Dubai" panose="020B0503030403030204" pitchFamily="34" charset="-78"/>
            <a:cs typeface="Dubai" panose="020B0503030403030204" pitchFamily="34" charset="-78"/>
          </a:endParaRPr>
        </a:p>
      </dgm:t>
    </dgm:pt>
    <dgm:pt modelId="{181AEF2D-B7BF-42B9-8AB8-F1971BE31FC5}">
      <dgm:prSet phldrT="[Text]"/>
      <dgm:spPr/>
      <dgm:t>
        <a:bodyPr/>
        <a:lstStyle/>
        <a:p>
          <a:r>
            <a:rPr lang="en-US" dirty="0">
              <a:latin typeface="Dubai" panose="020B0503030403030204" pitchFamily="34" charset="-78"/>
              <a:cs typeface="Dubai" panose="020B0503030403030204" pitchFamily="34" charset="-78"/>
            </a:rPr>
            <a:t>Sell</a:t>
          </a:r>
        </a:p>
      </dgm:t>
    </dgm:pt>
    <dgm:pt modelId="{E451A1B5-D2BB-4EFA-915B-C5B252931675}" type="parTrans" cxnId="{595B68D1-3009-4FCB-BAD2-032E2FE22157}">
      <dgm:prSet/>
      <dgm:spPr/>
      <dgm:t>
        <a:bodyPr/>
        <a:lstStyle/>
        <a:p>
          <a:endParaRPr lang="en-US">
            <a:latin typeface="Dubai" panose="020B0503030403030204" pitchFamily="34" charset="-78"/>
            <a:cs typeface="Dubai" panose="020B0503030403030204" pitchFamily="34" charset="-78"/>
          </a:endParaRPr>
        </a:p>
      </dgm:t>
    </dgm:pt>
    <dgm:pt modelId="{989709AF-8CB4-4E97-928B-A86DB52DE50B}" type="sibTrans" cxnId="{595B68D1-3009-4FCB-BAD2-032E2FE22157}">
      <dgm:prSet/>
      <dgm:spPr/>
      <dgm:t>
        <a:bodyPr/>
        <a:lstStyle/>
        <a:p>
          <a:endParaRPr lang="en-US">
            <a:latin typeface="Dubai" panose="020B0503030403030204" pitchFamily="34" charset="-78"/>
            <a:cs typeface="Dubai" panose="020B0503030403030204" pitchFamily="34" charset="-78"/>
          </a:endParaRPr>
        </a:p>
      </dgm:t>
    </dgm:pt>
    <dgm:pt modelId="{9CBAB10B-3C56-4468-BEAB-7F2E107DAF1F}">
      <dgm:prSet phldrT="[Text]"/>
      <dgm:spPr/>
      <dgm:t>
        <a:bodyPr/>
        <a:lstStyle/>
        <a:p>
          <a:r>
            <a:rPr lang="en-US" b="1" dirty="0">
              <a:latin typeface="Dubai" panose="020B0503030403030204" pitchFamily="34" charset="-78"/>
              <a:cs typeface="Dubai" panose="020B0503030403030204" pitchFamily="34" charset="-78"/>
            </a:rPr>
            <a:t>Landing/Sales Page</a:t>
          </a:r>
        </a:p>
      </dgm:t>
    </dgm:pt>
    <dgm:pt modelId="{1105A430-7580-45EC-A7A9-72AEAE85FEE8}" type="parTrans" cxnId="{61D8E5B6-00C2-433F-B83A-8BF0A597C737}">
      <dgm:prSet/>
      <dgm:spPr/>
      <dgm:t>
        <a:bodyPr/>
        <a:lstStyle/>
        <a:p>
          <a:endParaRPr lang="en-US">
            <a:latin typeface="Dubai" panose="020B0503030403030204" pitchFamily="34" charset="-78"/>
            <a:cs typeface="Dubai" panose="020B0503030403030204" pitchFamily="34" charset="-78"/>
          </a:endParaRPr>
        </a:p>
      </dgm:t>
    </dgm:pt>
    <dgm:pt modelId="{DDEC47A9-F3DA-4F62-9407-8586C4AFBF1E}" type="sibTrans" cxnId="{61D8E5B6-00C2-433F-B83A-8BF0A597C737}">
      <dgm:prSet/>
      <dgm:spPr/>
      <dgm:t>
        <a:bodyPr/>
        <a:lstStyle/>
        <a:p>
          <a:endParaRPr lang="en-US">
            <a:latin typeface="Dubai" panose="020B0503030403030204" pitchFamily="34" charset="-78"/>
            <a:cs typeface="Dubai" panose="020B0503030403030204" pitchFamily="34" charset="-78"/>
          </a:endParaRPr>
        </a:p>
      </dgm:t>
    </dgm:pt>
    <dgm:pt modelId="{7266EA65-0787-4DBE-A768-85351018DB18}">
      <dgm:prSet phldrT="[Text]"/>
      <dgm:spPr/>
      <dgm:t>
        <a:bodyPr/>
        <a:lstStyle/>
        <a:p>
          <a:r>
            <a:rPr lang="en-US" dirty="0">
              <a:solidFill>
                <a:schemeClr val="bg1">
                  <a:lumMod val="50000"/>
                </a:schemeClr>
              </a:solidFill>
              <a:latin typeface="Dubai" panose="020B0503030403030204" pitchFamily="34" charset="-78"/>
              <a:cs typeface="Dubai" panose="020B0503030403030204" pitchFamily="34" charset="-78"/>
            </a:rPr>
            <a:t>E-Commerce</a:t>
          </a:r>
        </a:p>
      </dgm:t>
    </dgm:pt>
    <dgm:pt modelId="{37F8FD5B-68C2-4A49-91AB-A8EC882EB0AF}" type="parTrans" cxnId="{65261E2A-1753-4797-9EE1-31BF99BD5747}">
      <dgm:prSet/>
      <dgm:spPr/>
      <dgm:t>
        <a:bodyPr/>
        <a:lstStyle/>
        <a:p>
          <a:endParaRPr lang="en-US">
            <a:latin typeface="Dubai" panose="020B0503030403030204" pitchFamily="34" charset="-78"/>
            <a:cs typeface="Dubai" panose="020B0503030403030204" pitchFamily="34" charset="-78"/>
          </a:endParaRPr>
        </a:p>
      </dgm:t>
    </dgm:pt>
    <dgm:pt modelId="{AD713F6D-862E-490C-9107-71B5C997C1DA}" type="sibTrans" cxnId="{65261E2A-1753-4797-9EE1-31BF99BD5747}">
      <dgm:prSet/>
      <dgm:spPr/>
      <dgm:t>
        <a:bodyPr/>
        <a:lstStyle/>
        <a:p>
          <a:endParaRPr lang="en-US">
            <a:latin typeface="Dubai" panose="020B0503030403030204" pitchFamily="34" charset="-78"/>
            <a:cs typeface="Dubai" panose="020B0503030403030204" pitchFamily="34" charset="-78"/>
          </a:endParaRPr>
        </a:p>
      </dgm:t>
    </dgm:pt>
    <dgm:pt modelId="{51C0FE9D-2AB0-487C-94A8-022436A1F30A}">
      <dgm:prSet phldrT="[Text]"/>
      <dgm:spPr/>
      <dgm:t>
        <a:bodyPr/>
        <a:lstStyle/>
        <a:p>
          <a:r>
            <a:rPr lang="en-US" dirty="0">
              <a:latin typeface="Dubai" panose="020B0503030403030204" pitchFamily="34" charset="-78"/>
              <a:cs typeface="Dubai" panose="020B0503030403030204" pitchFamily="34" charset="-78"/>
            </a:rPr>
            <a:t>Helpful</a:t>
          </a:r>
        </a:p>
      </dgm:t>
    </dgm:pt>
    <dgm:pt modelId="{0F898F07-594A-4B07-B2B2-651524F69534}" type="parTrans" cxnId="{C8361700-18AD-4940-8BFD-1114567654FD}">
      <dgm:prSet/>
      <dgm:spPr/>
      <dgm:t>
        <a:bodyPr/>
        <a:lstStyle/>
        <a:p>
          <a:endParaRPr lang="en-US">
            <a:latin typeface="Dubai" panose="020B0503030403030204" pitchFamily="34" charset="-78"/>
            <a:cs typeface="Dubai" panose="020B0503030403030204" pitchFamily="34" charset="-78"/>
          </a:endParaRPr>
        </a:p>
      </dgm:t>
    </dgm:pt>
    <dgm:pt modelId="{D574611D-D10A-4B9E-9DC9-0BF1205D8F6A}" type="sibTrans" cxnId="{C8361700-18AD-4940-8BFD-1114567654FD}">
      <dgm:prSet/>
      <dgm:spPr/>
      <dgm:t>
        <a:bodyPr/>
        <a:lstStyle/>
        <a:p>
          <a:endParaRPr lang="en-US">
            <a:latin typeface="Dubai" panose="020B0503030403030204" pitchFamily="34" charset="-78"/>
            <a:cs typeface="Dubai" panose="020B0503030403030204" pitchFamily="34" charset="-78"/>
          </a:endParaRPr>
        </a:p>
      </dgm:t>
    </dgm:pt>
    <dgm:pt modelId="{68B1E4DB-5E67-416E-9D06-74149EB7F72E}">
      <dgm:prSet/>
      <dgm:spPr/>
      <dgm:t>
        <a:bodyPr/>
        <a:lstStyle/>
        <a:p>
          <a:r>
            <a:rPr lang="en-US" b="1" dirty="0">
              <a:latin typeface="Dubai" panose="020B0503030403030204" pitchFamily="34" charset="-78"/>
              <a:cs typeface="Dubai" panose="020B0503030403030204" pitchFamily="34" charset="-78"/>
            </a:rPr>
            <a:t>Tracking Customer Behaviors</a:t>
          </a:r>
        </a:p>
      </dgm:t>
    </dgm:pt>
    <dgm:pt modelId="{457CDDA2-1AE6-4994-9006-FE1B1DE9F785}" type="parTrans" cxnId="{383C53A6-391F-4EB7-A4C8-8FA9C35B2FB3}">
      <dgm:prSet/>
      <dgm:spPr/>
      <dgm:t>
        <a:bodyPr/>
        <a:lstStyle/>
        <a:p>
          <a:endParaRPr lang="en-US">
            <a:latin typeface="Dubai" panose="020B0503030403030204" pitchFamily="34" charset="-78"/>
            <a:cs typeface="Dubai" panose="020B0503030403030204" pitchFamily="34" charset="-78"/>
          </a:endParaRPr>
        </a:p>
      </dgm:t>
    </dgm:pt>
    <dgm:pt modelId="{8B7B4981-D30A-4D56-A5E8-15D01AAC6A13}" type="sibTrans" cxnId="{383C53A6-391F-4EB7-A4C8-8FA9C35B2FB3}">
      <dgm:prSet/>
      <dgm:spPr/>
      <dgm:t>
        <a:bodyPr/>
        <a:lstStyle/>
        <a:p>
          <a:endParaRPr lang="en-US">
            <a:latin typeface="Dubai" panose="020B0503030403030204" pitchFamily="34" charset="-78"/>
            <a:cs typeface="Dubai" panose="020B0503030403030204" pitchFamily="34" charset="-78"/>
          </a:endParaRPr>
        </a:p>
      </dgm:t>
    </dgm:pt>
    <dgm:pt modelId="{79E37178-17B1-4504-9D9A-CEEEEFBAD7D3}">
      <dgm:prSet/>
      <dgm:spPr/>
      <dgm:t>
        <a:bodyPr/>
        <a:lstStyle/>
        <a:p>
          <a:r>
            <a:rPr lang="en-US" b="1" dirty="0">
              <a:latin typeface="Dubai" panose="020B0503030403030204" pitchFamily="34" charset="-78"/>
              <a:cs typeface="Dubai" panose="020B0503030403030204" pitchFamily="34" charset="-78"/>
            </a:rPr>
            <a:t>Passwords Managers</a:t>
          </a:r>
        </a:p>
      </dgm:t>
    </dgm:pt>
    <dgm:pt modelId="{13E45B51-9DD0-4E5F-A443-D031F3E12A76}" type="parTrans" cxnId="{DEBD48F0-21AA-47FE-8080-6F489B493E11}">
      <dgm:prSet/>
      <dgm:spPr/>
      <dgm:t>
        <a:bodyPr/>
        <a:lstStyle/>
        <a:p>
          <a:endParaRPr lang="en-US">
            <a:latin typeface="Dubai" panose="020B0503030403030204" pitchFamily="34" charset="-78"/>
            <a:cs typeface="Dubai" panose="020B0503030403030204" pitchFamily="34" charset="-78"/>
          </a:endParaRPr>
        </a:p>
      </dgm:t>
    </dgm:pt>
    <dgm:pt modelId="{A1C7BBC6-623A-47ED-B9E1-7B925824DAE4}" type="sibTrans" cxnId="{DEBD48F0-21AA-47FE-8080-6F489B493E11}">
      <dgm:prSet/>
      <dgm:spPr/>
      <dgm:t>
        <a:bodyPr/>
        <a:lstStyle/>
        <a:p>
          <a:endParaRPr lang="en-US">
            <a:latin typeface="Dubai" panose="020B0503030403030204" pitchFamily="34" charset="-78"/>
            <a:cs typeface="Dubai" panose="020B0503030403030204" pitchFamily="34" charset="-78"/>
          </a:endParaRPr>
        </a:p>
      </dgm:t>
    </dgm:pt>
    <dgm:pt modelId="{2EBFC9B5-3971-4C1C-B42D-076B614550B8}" type="pres">
      <dgm:prSet presAssocID="{8556176A-E18E-4CDA-B23C-17406745AC3E}" presName="Name0" presStyleCnt="0">
        <dgm:presLayoutVars>
          <dgm:dir/>
          <dgm:animLvl val="lvl"/>
          <dgm:resizeHandles/>
        </dgm:presLayoutVars>
      </dgm:prSet>
      <dgm:spPr/>
    </dgm:pt>
    <dgm:pt modelId="{499D811A-4A4D-4421-8BF1-59B30AE4CE3E}" type="pres">
      <dgm:prSet presAssocID="{0EFC9BAD-24ED-431D-9369-E68DDF8DA673}" presName="linNode" presStyleCnt="0"/>
      <dgm:spPr/>
    </dgm:pt>
    <dgm:pt modelId="{CDBFB060-95B9-4D93-96BD-40ECA400F814}" type="pres">
      <dgm:prSet presAssocID="{0EFC9BAD-24ED-431D-9369-E68DDF8DA673}" presName="parentShp" presStyleLbl="node1" presStyleIdx="0" presStyleCnt="3">
        <dgm:presLayoutVars>
          <dgm:bulletEnabled val="1"/>
        </dgm:presLayoutVars>
      </dgm:prSet>
      <dgm:spPr/>
    </dgm:pt>
    <dgm:pt modelId="{9550D30C-1F82-4402-A945-1A3FFEAD76A9}" type="pres">
      <dgm:prSet presAssocID="{0EFC9BAD-24ED-431D-9369-E68DDF8DA673}" presName="childShp" presStyleLbl="bgAccFollowNode1" presStyleIdx="0" presStyleCnt="3">
        <dgm:presLayoutVars>
          <dgm:bulletEnabled val="1"/>
        </dgm:presLayoutVars>
      </dgm:prSet>
      <dgm:spPr/>
    </dgm:pt>
    <dgm:pt modelId="{4DF86BCB-62C4-4413-95B1-EF92690FDC27}" type="pres">
      <dgm:prSet presAssocID="{97DB9E60-8C6A-400D-98AF-645EF5FE5D36}" presName="spacing" presStyleCnt="0"/>
      <dgm:spPr/>
    </dgm:pt>
    <dgm:pt modelId="{CB608679-01E8-4730-9DEB-6CAB8695D951}" type="pres">
      <dgm:prSet presAssocID="{181AEF2D-B7BF-42B9-8AB8-F1971BE31FC5}" presName="linNode" presStyleCnt="0"/>
      <dgm:spPr/>
    </dgm:pt>
    <dgm:pt modelId="{B4700F94-7E52-4B99-9709-B41399C992DF}" type="pres">
      <dgm:prSet presAssocID="{181AEF2D-B7BF-42B9-8AB8-F1971BE31FC5}" presName="parentShp" presStyleLbl="node1" presStyleIdx="1" presStyleCnt="3">
        <dgm:presLayoutVars>
          <dgm:bulletEnabled val="1"/>
        </dgm:presLayoutVars>
      </dgm:prSet>
      <dgm:spPr/>
    </dgm:pt>
    <dgm:pt modelId="{838329FB-2282-4302-A98B-E0B8D2837955}" type="pres">
      <dgm:prSet presAssocID="{181AEF2D-B7BF-42B9-8AB8-F1971BE31FC5}" presName="childShp" presStyleLbl="bgAccFollowNode1" presStyleIdx="1" presStyleCnt="3">
        <dgm:presLayoutVars>
          <dgm:bulletEnabled val="1"/>
        </dgm:presLayoutVars>
      </dgm:prSet>
      <dgm:spPr/>
    </dgm:pt>
    <dgm:pt modelId="{7B07090D-894B-45EC-8910-C08CFB7E4B42}" type="pres">
      <dgm:prSet presAssocID="{989709AF-8CB4-4E97-928B-A86DB52DE50B}" presName="spacing" presStyleCnt="0"/>
      <dgm:spPr/>
    </dgm:pt>
    <dgm:pt modelId="{FD7846FE-C059-4CF8-A851-D2307ED3E331}" type="pres">
      <dgm:prSet presAssocID="{51C0FE9D-2AB0-487C-94A8-022436A1F30A}" presName="linNode" presStyleCnt="0"/>
      <dgm:spPr/>
    </dgm:pt>
    <dgm:pt modelId="{763434BF-0778-4898-96D4-C5032774AAAB}" type="pres">
      <dgm:prSet presAssocID="{51C0FE9D-2AB0-487C-94A8-022436A1F30A}" presName="parentShp" presStyleLbl="node1" presStyleIdx="2" presStyleCnt="3">
        <dgm:presLayoutVars>
          <dgm:bulletEnabled val="1"/>
        </dgm:presLayoutVars>
      </dgm:prSet>
      <dgm:spPr/>
    </dgm:pt>
    <dgm:pt modelId="{230DD6C3-12D9-4A52-8506-6C248B0C0367}" type="pres">
      <dgm:prSet presAssocID="{51C0FE9D-2AB0-487C-94A8-022436A1F30A}" presName="childShp" presStyleLbl="bgAccFollowNode1" presStyleIdx="2" presStyleCnt="3">
        <dgm:presLayoutVars>
          <dgm:bulletEnabled val="1"/>
        </dgm:presLayoutVars>
      </dgm:prSet>
      <dgm:spPr/>
    </dgm:pt>
  </dgm:ptLst>
  <dgm:cxnLst>
    <dgm:cxn modelId="{C8361700-18AD-4940-8BFD-1114567654FD}" srcId="{8556176A-E18E-4CDA-B23C-17406745AC3E}" destId="{51C0FE9D-2AB0-487C-94A8-022436A1F30A}" srcOrd="2" destOrd="0" parTransId="{0F898F07-594A-4B07-B2B2-651524F69534}" sibTransId="{D574611D-D10A-4B9E-9DC9-0BF1205D8F6A}"/>
    <dgm:cxn modelId="{32ECAD11-4E6F-47C5-AA6C-3ECC260B735C}" srcId="{8556176A-E18E-4CDA-B23C-17406745AC3E}" destId="{0EFC9BAD-24ED-431D-9369-E68DDF8DA673}" srcOrd="0" destOrd="0" parTransId="{58AC2F88-0E1F-4B1B-842D-A6FB5BCF057B}" sibTransId="{97DB9E60-8C6A-400D-98AF-645EF5FE5D36}"/>
    <dgm:cxn modelId="{A5828928-CBDF-434C-958A-28943DEE6083}" type="presOf" srcId="{68B1E4DB-5E67-416E-9D06-74149EB7F72E}" destId="{230DD6C3-12D9-4A52-8506-6C248B0C0367}" srcOrd="0" destOrd="0" presId="urn:microsoft.com/office/officeart/2005/8/layout/vList6"/>
    <dgm:cxn modelId="{65261E2A-1753-4797-9EE1-31BF99BD5747}" srcId="{181AEF2D-B7BF-42B9-8AB8-F1971BE31FC5}" destId="{7266EA65-0787-4DBE-A768-85351018DB18}" srcOrd="1" destOrd="0" parTransId="{37F8FD5B-68C2-4A49-91AB-A8EC882EB0AF}" sibTransId="{AD713F6D-862E-490C-9107-71B5C997C1DA}"/>
    <dgm:cxn modelId="{49102743-D871-4F33-8D6B-066623D24E3F}" type="presOf" srcId="{8556176A-E18E-4CDA-B23C-17406745AC3E}" destId="{2EBFC9B5-3971-4C1C-B42D-076B614550B8}" srcOrd="0" destOrd="0" presId="urn:microsoft.com/office/officeart/2005/8/layout/vList6"/>
    <dgm:cxn modelId="{7F685089-5C59-4AAC-AC54-F5E9B0D8BA65}" srcId="{0EFC9BAD-24ED-431D-9369-E68DDF8DA673}" destId="{51B1387D-4B66-425B-A7AF-1C6962A0FD7F}" srcOrd="0" destOrd="0" parTransId="{49ABE377-A762-47AE-B971-C74422672390}" sibTransId="{47951FF2-37A1-4D0A-923D-F50DCCC75F2C}"/>
    <dgm:cxn modelId="{383C53A6-391F-4EB7-A4C8-8FA9C35B2FB3}" srcId="{51C0FE9D-2AB0-487C-94A8-022436A1F30A}" destId="{68B1E4DB-5E67-416E-9D06-74149EB7F72E}" srcOrd="0" destOrd="0" parTransId="{457CDDA2-1AE6-4994-9006-FE1B1DE9F785}" sibTransId="{8B7B4981-D30A-4D56-A5E8-15D01AAC6A13}"/>
    <dgm:cxn modelId="{D8AFC1B3-C986-4B80-B765-057FB24B6B3A}" type="presOf" srcId="{9CBAB10B-3C56-4468-BEAB-7F2E107DAF1F}" destId="{838329FB-2282-4302-A98B-E0B8D2837955}" srcOrd="0" destOrd="0" presId="urn:microsoft.com/office/officeart/2005/8/layout/vList6"/>
    <dgm:cxn modelId="{61D8E5B6-00C2-433F-B83A-8BF0A597C737}" srcId="{181AEF2D-B7BF-42B9-8AB8-F1971BE31FC5}" destId="{9CBAB10B-3C56-4468-BEAB-7F2E107DAF1F}" srcOrd="0" destOrd="0" parTransId="{1105A430-7580-45EC-A7A9-72AEAE85FEE8}" sibTransId="{DDEC47A9-F3DA-4F62-9407-8586C4AFBF1E}"/>
    <dgm:cxn modelId="{3381F9C2-101B-4344-B2CD-A2AF3E65FA35}" srcId="{0EFC9BAD-24ED-431D-9369-E68DDF8DA673}" destId="{2322CD88-0EB5-40EF-98DB-7B6B8D9B8BE0}" srcOrd="1" destOrd="0" parTransId="{2D3E9E15-E8B3-4063-B3FA-DDC99C93DEEF}" sibTransId="{339C4880-725A-44CC-8B6C-CAC433BAC37E}"/>
    <dgm:cxn modelId="{DCEC63CC-09DC-4400-8920-AAD1D933A5C4}" type="presOf" srcId="{51C0FE9D-2AB0-487C-94A8-022436A1F30A}" destId="{763434BF-0778-4898-96D4-C5032774AAAB}" srcOrd="0" destOrd="0" presId="urn:microsoft.com/office/officeart/2005/8/layout/vList6"/>
    <dgm:cxn modelId="{595B68D1-3009-4FCB-BAD2-032E2FE22157}" srcId="{8556176A-E18E-4CDA-B23C-17406745AC3E}" destId="{181AEF2D-B7BF-42B9-8AB8-F1971BE31FC5}" srcOrd="1" destOrd="0" parTransId="{E451A1B5-D2BB-4EFA-915B-C5B252931675}" sibTransId="{989709AF-8CB4-4E97-928B-A86DB52DE50B}"/>
    <dgm:cxn modelId="{68B5C2D5-AD4A-4DFF-BB23-4B85C79CDB71}" type="presOf" srcId="{51B1387D-4B66-425B-A7AF-1C6962A0FD7F}" destId="{9550D30C-1F82-4402-A945-1A3FFEAD76A9}" srcOrd="0" destOrd="0" presId="urn:microsoft.com/office/officeart/2005/8/layout/vList6"/>
    <dgm:cxn modelId="{37E38AD7-461C-44B4-A848-47B7259E7EF3}" type="presOf" srcId="{181AEF2D-B7BF-42B9-8AB8-F1971BE31FC5}" destId="{B4700F94-7E52-4B99-9709-B41399C992DF}" srcOrd="0" destOrd="0" presId="urn:microsoft.com/office/officeart/2005/8/layout/vList6"/>
    <dgm:cxn modelId="{B8C149D9-4AF9-4798-9740-248A5DC26476}" type="presOf" srcId="{2322CD88-0EB5-40EF-98DB-7B6B8D9B8BE0}" destId="{9550D30C-1F82-4402-A945-1A3FFEAD76A9}" srcOrd="0" destOrd="1" presId="urn:microsoft.com/office/officeart/2005/8/layout/vList6"/>
    <dgm:cxn modelId="{FEB526E2-7B11-4A4F-BC26-7AE21FB77D7E}" type="presOf" srcId="{0EFC9BAD-24ED-431D-9369-E68DDF8DA673}" destId="{CDBFB060-95B9-4D93-96BD-40ECA400F814}" srcOrd="0" destOrd="0" presId="urn:microsoft.com/office/officeart/2005/8/layout/vList6"/>
    <dgm:cxn modelId="{2E8292E3-3FA4-4DE3-8FF8-555A1E7940B1}" type="presOf" srcId="{79E37178-17B1-4504-9D9A-CEEEEFBAD7D3}" destId="{230DD6C3-12D9-4A52-8506-6C248B0C0367}" srcOrd="0" destOrd="1" presId="urn:microsoft.com/office/officeart/2005/8/layout/vList6"/>
    <dgm:cxn modelId="{DEBD48F0-21AA-47FE-8080-6F489B493E11}" srcId="{51C0FE9D-2AB0-487C-94A8-022436A1F30A}" destId="{79E37178-17B1-4504-9D9A-CEEEEFBAD7D3}" srcOrd="1" destOrd="0" parTransId="{13E45B51-9DD0-4E5F-A443-D031F3E12A76}" sibTransId="{A1C7BBC6-623A-47ED-B9E1-7B925824DAE4}"/>
    <dgm:cxn modelId="{518143F8-77EF-4CA6-AEA8-F71C656E8A13}" type="presOf" srcId="{7266EA65-0787-4DBE-A768-85351018DB18}" destId="{838329FB-2282-4302-A98B-E0B8D2837955}" srcOrd="0" destOrd="1" presId="urn:microsoft.com/office/officeart/2005/8/layout/vList6"/>
    <dgm:cxn modelId="{0B7CA651-2C2A-4FA9-817B-7B14D3C26A00}" type="presParOf" srcId="{2EBFC9B5-3971-4C1C-B42D-076B614550B8}" destId="{499D811A-4A4D-4421-8BF1-59B30AE4CE3E}" srcOrd="0" destOrd="0" presId="urn:microsoft.com/office/officeart/2005/8/layout/vList6"/>
    <dgm:cxn modelId="{6110A76D-9D4F-4C09-9F03-E22893424E75}" type="presParOf" srcId="{499D811A-4A4D-4421-8BF1-59B30AE4CE3E}" destId="{CDBFB060-95B9-4D93-96BD-40ECA400F814}" srcOrd="0" destOrd="0" presId="urn:microsoft.com/office/officeart/2005/8/layout/vList6"/>
    <dgm:cxn modelId="{4C9F4B31-72F2-4A79-81DB-20CADE828B97}" type="presParOf" srcId="{499D811A-4A4D-4421-8BF1-59B30AE4CE3E}" destId="{9550D30C-1F82-4402-A945-1A3FFEAD76A9}" srcOrd="1" destOrd="0" presId="urn:microsoft.com/office/officeart/2005/8/layout/vList6"/>
    <dgm:cxn modelId="{B7521652-95AD-464F-B77F-5504962161DC}" type="presParOf" srcId="{2EBFC9B5-3971-4C1C-B42D-076B614550B8}" destId="{4DF86BCB-62C4-4413-95B1-EF92690FDC27}" srcOrd="1" destOrd="0" presId="urn:microsoft.com/office/officeart/2005/8/layout/vList6"/>
    <dgm:cxn modelId="{B9B83104-34E8-44C3-9180-F98634E4DBB1}" type="presParOf" srcId="{2EBFC9B5-3971-4C1C-B42D-076B614550B8}" destId="{CB608679-01E8-4730-9DEB-6CAB8695D951}" srcOrd="2" destOrd="0" presId="urn:microsoft.com/office/officeart/2005/8/layout/vList6"/>
    <dgm:cxn modelId="{797408F8-A3B2-4133-9B08-1B0095D50543}" type="presParOf" srcId="{CB608679-01E8-4730-9DEB-6CAB8695D951}" destId="{B4700F94-7E52-4B99-9709-B41399C992DF}" srcOrd="0" destOrd="0" presId="urn:microsoft.com/office/officeart/2005/8/layout/vList6"/>
    <dgm:cxn modelId="{FB11A48F-2ECF-4E41-B5A5-7A1AA99A6CA4}" type="presParOf" srcId="{CB608679-01E8-4730-9DEB-6CAB8695D951}" destId="{838329FB-2282-4302-A98B-E0B8D2837955}" srcOrd="1" destOrd="0" presId="urn:microsoft.com/office/officeart/2005/8/layout/vList6"/>
    <dgm:cxn modelId="{41E81448-5DD9-484B-A8F8-4BA48AADCC42}" type="presParOf" srcId="{2EBFC9B5-3971-4C1C-B42D-076B614550B8}" destId="{7B07090D-894B-45EC-8910-C08CFB7E4B42}" srcOrd="3" destOrd="0" presId="urn:microsoft.com/office/officeart/2005/8/layout/vList6"/>
    <dgm:cxn modelId="{1443F7AC-ECA0-428E-A9C6-90E8C3ABB1AF}" type="presParOf" srcId="{2EBFC9B5-3971-4C1C-B42D-076B614550B8}" destId="{FD7846FE-C059-4CF8-A851-D2307ED3E331}" srcOrd="4" destOrd="0" presId="urn:microsoft.com/office/officeart/2005/8/layout/vList6"/>
    <dgm:cxn modelId="{D87B1026-F9C9-44BC-AB3A-90E6C118B3A8}" type="presParOf" srcId="{FD7846FE-C059-4CF8-A851-D2307ED3E331}" destId="{763434BF-0778-4898-96D4-C5032774AAAB}" srcOrd="0" destOrd="0" presId="urn:microsoft.com/office/officeart/2005/8/layout/vList6"/>
    <dgm:cxn modelId="{533D9BCB-57A6-4B73-8A29-3491D3C84180}" type="presParOf" srcId="{FD7846FE-C059-4CF8-A851-D2307ED3E331}" destId="{230DD6C3-12D9-4A52-8506-6C248B0C036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34AFF52-9AF2-4D92-A136-FEC0C5E18A7D}" type="doc">
      <dgm:prSet loTypeId="urn:microsoft.com/office/officeart/2018/2/layout/IconLabelList" loCatId="icon" qsTypeId="urn:microsoft.com/office/officeart/2005/8/quickstyle/simple1" qsCatId="simple" csTypeId="urn:microsoft.com/office/officeart/2005/8/colors/accent5_2" csCatId="accent5" phldr="1"/>
      <dgm:spPr/>
      <dgm:t>
        <a:bodyPr/>
        <a:lstStyle/>
        <a:p>
          <a:endParaRPr lang="en-US"/>
        </a:p>
      </dgm:t>
    </dgm:pt>
    <dgm:pt modelId="{586E4ABF-BD29-4661-AE34-35985B0B3E75}">
      <dgm:prSet custT="1"/>
      <dgm:spPr/>
      <dgm:t>
        <a:bodyPr/>
        <a:lstStyle/>
        <a:p>
          <a:pPr>
            <a:lnSpc>
              <a:spcPct val="100000"/>
            </a:lnSpc>
          </a:pPr>
          <a:r>
            <a:rPr lang="en-US" sz="2000" b="0" dirty="0">
              <a:solidFill>
                <a:srgbClr val="444444"/>
              </a:solidFill>
              <a:effectLst/>
              <a:latin typeface="Dubai" panose="020B0503030403030204" pitchFamily="34" charset="-78"/>
              <a:cs typeface="Dubai" panose="020B0503030403030204" pitchFamily="34" charset="-78"/>
            </a:rPr>
            <a:t>Tracking Traffic</a:t>
          </a:r>
        </a:p>
      </dgm:t>
    </dgm:pt>
    <dgm:pt modelId="{24BB46D1-9326-4ECA-B14D-028871E8E7E2}" type="parTrans" cxnId="{1D733223-B297-4E34-AE63-D6D1A219B31E}">
      <dgm:prSet/>
      <dgm:spPr/>
      <dgm:t>
        <a:bodyPr/>
        <a:lstStyle/>
        <a:p>
          <a:endParaRPr lang="en-US" sz="2800" b="0">
            <a:solidFill>
              <a:srgbClr val="444444"/>
            </a:solidFill>
            <a:effectLst/>
            <a:latin typeface="Dubai" panose="020B0503030403030204" pitchFamily="34" charset="-78"/>
            <a:cs typeface="Dubai" panose="020B0503030403030204" pitchFamily="34" charset="-78"/>
          </a:endParaRPr>
        </a:p>
      </dgm:t>
    </dgm:pt>
    <dgm:pt modelId="{AB612C6A-7258-41F2-838A-981ECB638236}" type="sibTrans" cxnId="{1D733223-B297-4E34-AE63-D6D1A219B31E}">
      <dgm:prSet/>
      <dgm:spPr/>
      <dgm:t>
        <a:bodyPr/>
        <a:lstStyle/>
        <a:p>
          <a:endParaRPr lang="en-US" sz="2800" b="0">
            <a:solidFill>
              <a:srgbClr val="444444"/>
            </a:solidFill>
            <a:effectLst/>
            <a:latin typeface="Dubai" panose="020B0503030403030204" pitchFamily="34" charset="-78"/>
            <a:cs typeface="Dubai" panose="020B0503030403030204" pitchFamily="34" charset="-78"/>
          </a:endParaRPr>
        </a:p>
      </dgm:t>
    </dgm:pt>
    <dgm:pt modelId="{0C002185-AA5B-4E91-BF87-C9FC792F2CC5}">
      <dgm:prSet custT="1"/>
      <dgm:spPr/>
      <dgm:t>
        <a:bodyPr/>
        <a:lstStyle/>
        <a:p>
          <a:pPr>
            <a:lnSpc>
              <a:spcPct val="100000"/>
            </a:lnSpc>
          </a:pPr>
          <a:r>
            <a:rPr lang="en-US" sz="2000" b="0" dirty="0">
              <a:solidFill>
                <a:srgbClr val="444444"/>
              </a:solidFill>
              <a:effectLst/>
              <a:latin typeface="Dubai" panose="020B0503030403030204" pitchFamily="34" charset="-78"/>
              <a:cs typeface="Dubai" panose="020B0503030403030204" pitchFamily="34" charset="-78"/>
            </a:rPr>
            <a:t>Recording Sessions Heatmaps </a:t>
          </a:r>
        </a:p>
      </dgm:t>
    </dgm:pt>
    <dgm:pt modelId="{FD2AFFC0-DEE1-4CF8-9149-FDEB4EBDFEAB}" type="parTrans" cxnId="{C32DEEFD-6B39-406E-B31A-2F09B0593871}">
      <dgm:prSet/>
      <dgm:spPr/>
      <dgm:t>
        <a:bodyPr/>
        <a:lstStyle/>
        <a:p>
          <a:endParaRPr lang="en-US" sz="2800" b="0">
            <a:solidFill>
              <a:srgbClr val="444444"/>
            </a:solidFill>
            <a:effectLst/>
            <a:latin typeface="Dubai" panose="020B0503030403030204" pitchFamily="34" charset="-78"/>
            <a:cs typeface="Dubai" panose="020B0503030403030204" pitchFamily="34" charset="-78"/>
          </a:endParaRPr>
        </a:p>
      </dgm:t>
    </dgm:pt>
    <dgm:pt modelId="{F8192785-AA2B-4315-A6C3-E3234D982D2D}" type="sibTrans" cxnId="{C32DEEFD-6B39-406E-B31A-2F09B0593871}">
      <dgm:prSet/>
      <dgm:spPr/>
      <dgm:t>
        <a:bodyPr/>
        <a:lstStyle/>
        <a:p>
          <a:endParaRPr lang="en-US" sz="2800" b="0">
            <a:solidFill>
              <a:srgbClr val="444444"/>
            </a:solidFill>
            <a:effectLst/>
            <a:latin typeface="Dubai" panose="020B0503030403030204" pitchFamily="34" charset="-78"/>
            <a:cs typeface="Dubai" panose="020B0503030403030204" pitchFamily="34" charset="-78"/>
          </a:endParaRPr>
        </a:p>
      </dgm:t>
    </dgm:pt>
    <dgm:pt modelId="{5AF994A4-925B-435D-B7FA-D0C72C30DBBC}">
      <dgm:prSet custT="1"/>
      <dgm:spPr/>
      <dgm:t>
        <a:bodyPr/>
        <a:lstStyle/>
        <a:p>
          <a:pPr>
            <a:lnSpc>
              <a:spcPct val="100000"/>
            </a:lnSpc>
          </a:pPr>
          <a:r>
            <a:rPr lang="en-US" sz="2000" b="0" dirty="0">
              <a:solidFill>
                <a:srgbClr val="444444"/>
              </a:solidFill>
              <a:effectLst/>
              <a:latin typeface="Dubai" panose="020B0503030403030204" pitchFamily="34" charset="-78"/>
              <a:cs typeface="Dubai" panose="020B0503030403030204" pitchFamily="34" charset="-78"/>
            </a:rPr>
            <a:t>UTM</a:t>
          </a:r>
        </a:p>
      </dgm:t>
    </dgm:pt>
    <dgm:pt modelId="{293B5F4E-7CE6-447F-8319-DA3648E51247}" type="parTrans" cxnId="{23DF7ADF-6607-4083-8391-5297232A0B06}">
      <dgm:prSet/>
      <dgm:spPr/>
      <dgm:t>
        <a:bodyPr/>
        <a:lstStyle/>
        <a:p>
          <a:endParaRPr lang="en-US" sz="2800" b="0">
            <a:solidFill>
              <a:srgbClr val="444444"/>
            </a:solidFill>
            <a:effectLst/>
            <a:latin typeface="Dubai" panose="020B0503030403030204" pitchFamily="34" charset="-78"/>
            <a:cs typeface="Dubai" panose="020B0503030403030204" pitchFamily="34" charset="-78"/>
          </a:endParaRPr>
        </a:p>
      </dgm:t>
    </dgm:pt>
    <dgm:pt modelId="{78B9647F-D50E-4BB3-B710-A4AD7A42B006}" type="sibTrans" cxnId="{23DF7ADF-6607-4083-8391-5297232A0B06}">
      <dgm:prSet/>
      <dgm:spPr/>
      <dgm:t>
        <a:bodyPr/>
        <a:lstStyle/>
        <a:p>
          <a:endParaRPr lang="en-US" sz="2800" b="0">
            <a:solidFill>
              <a:srgbClr val="444444"/>
            </a:solidFill>
            <a:effectLst/>
            <a:latin typeface="Dubai" panose="020B0503030403030204" pitchFamily="34" charset="-78"/>
            <a:cs typeface="Dubai" panose="020B0503030403030204" pitchFamily="34" charset="-78"/>
          </a:endParaRPr>
        </a:p>
      </dgm:t>
    </dgm:pt>
    <dgm:pt modelId="{3E897469-C501-456A-A0D3-0545555F4361}">
      <dgm:prSet custT="1"/>
      <dgm:spPr/>
      <dgm:t>
        <a:bodyPr/>
        <a:lstStyle/>
        <a:p>
          <a:pPr>
            <a:lnSpc>
              <a:spcPct val="100000"/>
            </a:lnSpc>
          </a:pPr>
          <a:r>
            <a:rPr lang="en-US" sz="2000" b="0" dirty="0">
              <a:solidFill>
                <a:srgbClr val="444444"/>
              </a:solidFill>
              <a:effectLst/>
              <a:latin typeface="Dubai" panose="020B0503030403030204" pitchFamily="34" charset="-78"/>
              <a:cs typeface="Dubai" panose="020B0503030403030204" pitchFamily="34" charset="-78"/>
            </a:rPr>
            <a:t>Link Management Shorten Links </a:t>
          </a:r>
        </a:p>
      </dgm:t>
    </dgm:pt>
    <dgm:pt modelId="{CDFF9CDF-A032-4FF0-976E-FA5A58BAE59F}" type="parTrans" cxnId="{D8799D90-C03F-4BF6-BDD8-6E0E758222A5}">
      <dgm:prSet/>
      <dgm:spPr/>
      <dgm:t>
        <a:bodyPr/>
        <a:lstStyle/>
        <a:p>
          <a:endParaRPr lang="en-US" sz="2800" b="0">
            <a:solidFill>
              <a:srgbClr val="444444"/>
            </a:solidFill>
            <a:effectLst/>
            <a:latin typeface="Dubai" panose="020B0503030403030204" pitchFamily="34" charset="-78"/>
            <a:cs typeface="Dubai" panose="020B0503030403030204" pitchFamily="34" charset="-78"/>
          </a:endParaRPr>
        </a:p>
      </dgm:t>
    </dgm:pt>
    <dgm:pt modelId="{C10E9022-16F4-4D83-9732-8CD7ACBCD2B8}" type="sibTrans" cxnId="{D8799D90-C03F-4BF6-BDD8-6E0E758222A5}">
      <dgm:prSet/>
      <dgm:spPr/>
      <dgm:t>
        <a:bodyPr/>
        <a:lstStyle/>
        <a:p>
          <a:endParaRPr lang="en-US" sz="2800" b="0">
            <a:solidFill>
              <a:srgbClr val="444444"/>
            </a:solidFill>
            <a:effectLst/>
            <a:latin typeface="Dubai" panose="020B0503030403030204" pitchFamily="34" charset="-78"/>
            <a:cs typeface="Dubai" panose="020B0503030403030204" pitchFamily="34" charset="-78"/>
          </a:endParaRPr>
        </a:p>
      </dgm:t>
    </dgm:pt>
    <dgm:pt modelId="{1B1BC222-FD17-4106-BB15-82D4A67DEF9D}" type="pres">
      <dgm:prSet presAssocID="{D34AFF52-9AF2-4D92-A136-FEC0C5E18A7D}" presName="root" presStyleCnt="0">
        <dgm:presLayoutVars>
          <dgm:dir/>
          <dgm:resizeHandles val="exact"/>
        </dgm:presLayoutVars>
      </dgm:prSet>
      <dgm:spPr/>
    </dgm:pt>
    <dgm:pt modelId="{1F761778-BB19-4AC9-A237-93F8A3B1BC75}" type="pres">
      <dgm:prSet presAssocID="{586E4ABF-BD29-4661-AE34-35985B0B3E75}" presName="compNode" presStyleCnt="0"/>
      <dgm:spPr/>
    </dgm:pt>
    <dgm:pt modelId="{6E5F120A-8012-4ED2-86A4-A90A7B5D05D4}" type="pres">
      <dgm:prSet presAssocID="{586E4ABF-BD29-4661-AE34-35985B0B3E7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affic light with solid fill"/>
        </a:ext>
      </dgm:extLst>
    </dgm:pt>
    <dgm:pt modelId="{D3EBFFD9-DB5D-473A-BB81-C21A1D31AADF}" type="pres">
      <dgm:prSet presAssocID="{586E4ABF-BD29-4661-AE34-35985B0B3E75}" presName="spaceRect" presStyleCnt="0"/>
      <dgm:spPr/>
    </dgm:pt>
    <dgm:pt modelId="{71B7E528-77B9-4C4B-B41F-D9489C544EC5}" type="pres">
      <dgm:prSet presAssocID="{586E4ABF-BD29-4661-AE34-35985B0B3E75}" presName="textRect" presStyleLbl="revTx" presStyleIdx="0" presStyleCnt="4">
        <dgm:presLayoutVars>
          <dgm:chMax val="1"/>
          <dgm:chPref val="1"/>
        </dgm:presLayoutVars>
      </dgm:prSet>
      <dgm:spPr/>
    </dgm:pt>
    <dgm:pt modelId="{99212F71-673A-4879-AF7D-EA07BFABAF99}" type="pres">
      <dgm:prSet presAssocID="{AB612C6A-7258-41F2-838A-981ECB638236}" presName="sibTrans" presStyleCnt="0"/>
      <dgm:spPr/>
    </dgm:pt>
    <dgm:pt modelId="{03F6A918-87F1-44B4-BA58-65A6A35F9D4E}" type="pres">
      <dgm:prSet presAssocID="{0C002185-AA5B-4E91-BF87-C9FC792F2CC5}" presName="compNode" presStyleCnt="0"/>
      <dgm:spPr/>
    </dgm:pt>
    <dgm:pt modelId="{2D83784C-0CFF-4F2E-81BC-CE1E40F8B26B}" type="pres">
      <dgm:prSet presAssocID="{0C002185-AA5B-4E91-BF87-C9FC792F2CC5}"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Video camera with solid fill"/>
        </a:ext>
      </dgm:extLst>
    </dgm:pt>
    <dgm:pt modelId="{7C1462E9-43FE-44BD-B05C-64AD0B66E745}" type="pres">
      <dgm:prSet presAssocID="{0C002185-AA5B-4E91-BF87-C9FC792F2CC5}" presName="spaceRect" presStyleCnt="0"/>
      <dgm:spPr/>
    </dgm:pt>
    <dgm:pt modelId="{AB9944CF-0F65-4844-ADE3-510A31C18055}" type="pres">
      <dgm:prSet presAssocID="{0C002185-AA5B-4E91-BF87-C9FC792F2CC5}" presName="textRect" presStyleLbl="revTx" presStyleIdx="1" presStyleCnt="4">
        <dgm:presLayoutVars>
          <dgm:chMax val="1"/>
          <dgm:chPref val="1"/>
        </dgm:presLayoutVars>
      </dgm:prSet>
      <dgm:spPr/>
    </dgm:pt>
    <dgm:pt modelId="{5A93F7D4-974F-42E4-AF22-4A9C180BE761}" type="pres">
      <dgm:prSet presAssocID="{F8192785-AA2B-4315-A6C3-E3234D982D2D}" presName="sibTrans" presStyleCnt="0"/>
      <dgm:spPr/>
    </dgm:pt>
    <dgm:pt modelId="{FBC8B196-6202-485C-B24E-182670FE4EC5}" type="pres">
      <dgm:prSet presAssocID="{5AF994A4-925B-435D-B7FA-D0C72C30DBBC}" presName="compNode" presStyleCnt="0"/>
      <dgm:spPr/>
    </dgm:pt>
    <dgm:pt modelId="{74B7AB7D-702C-40A3-9D88-04EBBF5C5AF4}" type="pres">
      <dgm:prSet presAssocID="{5AF994A4-925B-435D-B7FA-D0C72C30DBBC}" presName="iconRect" presStyleLbl="node1" presStyleIdx="2" presStyleCnt="4" custScaleX="83047" custScaleY="83047" custLinFactNeighborY="11354"/>
      <dgm:spPr>
        <a:blipFill>
          <a:blip xmlns:r="http://schemas.openxmlformats.org/officeDocument/2006/relationships"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9994C2A7-D888-46AF-8B1E-36DADA33CFAA}" type="pres">
      <dgm:prSet presAssocID="{5AF994A4-925B-435D-B7FA-D0C72C30DBBC}" presName="spaceRect" presStyleCnt="0"/>
      <dgm:spPr/>
    </dgm:pt>
    <dgm:pt modelId="{D65F4387-F19B-4907-A0AB-7B7DD24A661E}" type="pres">
      <dgm:prSet presAssocID="{5AF994A4-925B-435D-B7FA-D0C72C30DBBC}" presName="textRect" presStyleLbl="revTx" presStyleIdx="2" presStyleCnt="4">
        <dgm:presLayoutVars>
          <dgm:chMax val="1"/>
          <dgm:chPref val="1"/>
        </dgm:presLayoutVars>
      </dgm:prSet>
      <dgm:spPr/>
    </dgm:pt>
    <dgm:pt modelId="{8AB70AD7-1186-442E-AC80-972D2154FA47}" type="pres">
      <dgm:prSet presAssocID="{78B9647F-D50E-4BB3-B710-A4AD7A42B006}" presName="sibTrans" presStyleCnt="0"/>
      <dgm:spPr/>
    </dgm:pt>
    <dgm:pt modelId="{9DEDA6D9-141A-453F-910E-65D41301D504}" type="pres">
      <dgm:prSet presAssocID="{3E897469-C501-456A-A0D3-0545555F4361}" presName="compNode" presStyleCnt="0"/>
      <dgm:spPr/>
    </dgm:pt>
    <dgm:pt modelId="{862B1AFA-81DB-477F-8D5C-3C707A2DA220}" type="pres">
      <dgm:prSet presAssocID="{3E897469-C501-456A-A0D3-0545555F4361}" presName="iconRect" presStyleLbl="node1" presStyleIdx="3"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Link with solid fill"/>
        </a:ext>
      </dgm:extLst>
    </dgm:pt>
    <dgm:pt modelId="{63A759AF-BAAB-4CFD-B1DD-A1F892992242}" type="pres">
      <dgm:prSet presAssocID="{3E897469-C501-456A-A0D3-0545555F4361}" presName="spaceRect" presStyleCnt="0"/>
      <dgm:spPr/>
    </dgm:pt>
    <dgm:pt modelId="{79F99CBF-F69D-4BB2-BEC6-87EC44954349}" type="pres">
      <dgm:prSet presAssocID="{3E897469-C501-456A-A0D3-0545555F4361}" presName="textRect" presStyleLbl="revTx" presStyleIdx="3" presStyleCnt="4">
        <dgm:presLayoutVars>
          <dgm:chMax val="1"/>
          <dgm:chPref val="1"/>
        </dgm:presLayoutVars>
      </dgm:prSet>
      <dgm:spPr/>
    </dgm:pt>
  </dgm:ptLst>
  <dgm:cxnLst>
    <dgm:cxn modelId="{A1C95805-3047-4FF6-836D-C72FC4305C93}" type="presOf" srcId="{3E897469-C501-456A-A0D3-0545555F4361}" destId="{79F99CBF-F69D-4BB2-BEC6-87EC44954349}" srcOrd="0" destOrd="0" presId="urn:microsoft.com/office/officeart/2018/2/layout/IconLabelList"/>
    <dgm:cxn modelId="{294F2D16-8A2C-4C53-9838-8C028EB28C0C}" type="presOf" srcId="{0C002185-AA5B-4E91-BF87-C9FC792F2CC5}" destId="{AB9944CF-0F65-4844-ADE3-510A31C18055}" srcOrd="0" destOrd="0" presId="urn:microsoft.com/office/officeart/2018/2/layout/IconLabelList"/>
    <dgm:cxn modelId="{1D733223-B297-4E34-AE63-D6D1A219B31E}" srcId="{D34AFF52-9AF2-4D92-A136-FEC0C5E18A7D}" destId="{586E4ABF-BD29-4661-AE34-35985B0B3E75}" srcOrd="0" destOrd="0" parTransId="{24BB46D1-9326-4ECA-B14D-028871E8E7E2}" sibTransId="{AB612C6A-7258-41F2-838A-981ECB638236}"/>
    <dgm:cxn modelId="{1AF6A557-0A88-4FE7-8962-D9A5F81BD4D5}" type="presOf" srcId="{586E4ABF-BD29-4661-AE34-35985B0B3E75}" destId="{71B7E528-77B9-4C4B-B41F-D9489C544EC5}" srcOrd="0" destOrd="0" presId="urn:microsoft.com/office/officeart/2018/2/layout/IconLabelList"/>
    <dgm:cxn modelId="{D8799D90-C03F-4BF6-BDD8-6E0E758222A5}" srcId="{D34AFF52-9AF2-4D92-A136-FEC0C5E18A7D}" destId="{3E897469-C501-456A-A0D3-0545555F4361}" srcOrd="3" destOrd="0" parTransId="{CDFF9CDF-A032-4FF0-976E-FA5A58BAE59F}" sibTransId="{C10E9022-16F4-4D83-9732-8CD7ACBCD2B8}"/>
    <dgm:cxn modelId="{23DF7ADF-6607-4083-8391-5297232A0B06}" srcId="{D34AFF52-9AF2-4D92-A136-FEC0C5E18A7D}" destId="{5AF994A4-925B-435D-B7FA-D0C72C30DBBC}" srcOrd="2" destOrd="0" parTransId="{293B5F4E-7CE6-447F-8319-DA3648E51247}" sibTransId="{78B9647F-D50E-4BB3-B710-A4AD7A42B006}"/>
    <dgm:cxn modelId="{09DC6DF5-CE18-4090-9A06-721285450494}" type="presOf" srcId="{D34AFF52-9AF2-4D92-A136-FEC0C5E18A7D}" destId="{1B1BC222-FD17-4106-BB15-82D4A67DEF9D}" srcOrd="0" destOrd="0" presId="urn:microsoft.com/office/officeart/2018/2/layout/IconLabelList"/>
    <dgm:cxn modelId="{ACB5A7F9-B82A-4924-A70A-03FA9C58B013}" type="presOf" srcId="{5AF994A4-925B-435D-B7FA-D0C72C30DBBC}" destId="{D65F4387-F19B-4907-A0AB-7B7DD24A661E}" srcOrd="0" destOrd="0" presId="urn:microsoft.com/office/officeart/2018/2/layout/IconLabelList"/>
    <dgm:cxn modelId="{C32DEEFD-6B39-406E-B31A-2F09B0593871}" srcId="{D34AFF52-9AF2-4D92-A136-FEC0C5E18A7D}" destId="{0C002185-AA5B-4E91-BF87-C9FC792F2CC5}" srcOrd="1" destOrd="0" parTransId="{FD2AFFC0-DEE1-4CF8-9149-FDEB4EBDFEAB}" sibTransId="{F8192785-AA2B-4315-A6C3-E3234D982D2D}"/>
    <dgm:cxn modelId="{29440064-FA14-4994-8691-49CE89931224}" type="presParOf" srcId="{1B1BC222-FD17-4106-BB15-82D4A67DEF9D}" destId="{1F761778-BB19-4AC9-A237-93F8A3B1BC75}" srcOrd="0" destOrd="0" presId="urn:microsoft.com/office/officeart/2018/2/layout/IconLabelList"/>
    <dgm:cxn modelId="{FB6E24FA-80A2-4461-8FA5-3DA06A95BF7E}" type="presParOf" srcId="{1F761778-BB19-4AC9-A237-93F8A3B1BC75}" destId="{6E5F120A-8012-4ED2-86A4-A90A7B5D05D4}" srcOrd="0" destOrd="0" presId="urn:microsoft.com/office/officeart/2018/2/layout/IconLabelList"/>
    <dgm:cxn modelId="{558758E6-340D-4D9D-A06D-C4179F5EE8FA}" type="presParOf" srcId="{1F761778-BB19-4AC9-A237-93F8A3B1BC75}" destId="{D3EBFFD9-DB5D-473A-BB81-C21A1D31AADF}" srcOrd="1" destOrd="0" presId="urn:microsoft.com/office/officeart/2018/2/layout/IconLabelList"/>
    <dgm:cxn modelId="{877A0E5A-A606-4C86-BE0F-217DEE859714}" type="presParOf" srcId="{1F761778-BB19-4AC9-A237-93F8A3B1BC75}" destId="{71B7E528-77B9-4C4B-B41F-D9489C544EC5}" srcOrd="2" destOrd="0" presId="urn:microsoft.com/office/officeart/2018/2/layout/IconLabelList"/>
    <dgm:cxn modelId="{337B3C04-B0AF-4692-866E-5096C141E70D}" type="presParOf" srcId="{1B1BC222-FD17-4106-BB15-82D4A67DEF9D}" destId="{99212F71-673A-4879-AF7D-EA07BFABAF99}" srcOrd="1" destOrd="0" presId="urn:microsoft.com/office/officeart/2018/2/layout/IconLabelList"/>
    <dgm:cxn modelId="{97BF4B20-CBCA-41CC-B4BD-94DE6DBC4572}" type="presParOf" srcId="{1B1BC222-FD17-4106-BB15-82D4A67DEF9D}" destId="{03F6A918-87F1-44B4-BA58-65A6A35F9D4E}" srcOrd="2" destOrd="0" presId="urn:microsoft.com/office/officeart/2018/2/layout/IconLabelList"/>
    <dgm:cxn modelId="{3B2744D2-B5AA-43EB-8C40-1F31FC39F8D1}" type="presParOf" srcId="{03F6A918-87F1-44B4-BA58-65A6A35F9D4E}" destId="{2D83784C-0CFF-4F2E-81BC-CE1E40F8B26B}" srcOrd="0" destOrd="0" presId="urn:microsoft.com/office/officeart/2018/2/layout/IconLabelList"/>
    <dgm:cxn modelId="{FF50461A-D0E8-4515-965A-10B847F9A741}" type="presParOf" srcId="{03F6A918-87F1-44B4-BA58-65A6A35F9D4E}" destId="{7C1462E9-43FE-44BD-B05C-64AD0B66E745}" srcOrd="1" destOrd="0" presId="urn:microsoft.com/office/officeart/2018/2/layout/IconLabelList"/>
    <dgm:cxn modelId="{D281F2E4-63AB-4694-AA07-D7A188B2F7C4}" type="presParOf" srcId="{03F6A918-87F1-44B4-BA58-65A6A35F9D4E}" destId="{AB9944CF-0F65-4844-ADE3-510A31C18055}" srcOrd="2" destOrd="0" presId="urn:microsoft.com/office/officeart/2018/2/layout/IconLabelList"/>
    <dgm:cxn modelId="{04EE75CA-5402-4BA9-B294-61C21F61599D}" type="presParOf" srcId="{1B1BC222-FD17-4106-BB15-82D4A67DEF9D}" destId="{5A93F7D4-974F-42E4-AF22-4A9C180BE761}" srcOrd="3" destOrd="0" presId="urn:microsoft.com/office/officeart/2018/2/layout/IconLabelList"/>
    <dgm:cxn modelId="{FA0863D0-FEE7-4F76-A2E1-203608E4289C}" type="presParOf" srcId="{1B1BC222-FD17-4106-BB15-82D4A67DEF9D}" destId="{FBC8B196-6202-485C-B24E-182670FE4EC5}" srcOrd="4" destOrd="0" presId="urn:microsoft.com/office/officeart/2018/2/layout/IconLabelList"/>
    <dgm:cxn modelId="{B07CBFF5-A470-4DB4-BCA3-EB9817463BBC}" type="presParOf" srcId="{FBC8B196-6202-485C-B24E-182670FE4EC5}" destId="{74B7AB7D-702C-40A3-9D88-04EBBF5C5AF4}" srcOrd="0" destOrd="0" presId="urn:microsoft.com/office/officeart/2018/2/layout/IconLabelList"/>
    <dgm:cxn modelId="{FD5E7AC0-D10F-4577-B57B-C584E4DFAFCF}" type="presParOf" srcId="{FBC8B196-6202-485C-B24E-182670FE4EC5}" destId="{9994C2A7-D888-46AF-8B1E-36DADA33CFAA}" srcOrd="1" destOrd="0" presId="urn:microsoft.com/office/officeart/2018/2/layout/IconLabelList"/>
    <dgm:cxn modelId="{1A475E64-3FE2-449C-A6CB-36E5F9FBED10}" type="presParOf" srcId="{FBC8B196-6202-485C-B24E-182670FE4EC5}" destId="{D65F4387-F19B-4907-A0AB-7B7DD24A661E}" srcOrd="2" destOrd="0" presId="urn:microsoft.com/office/officeart/2018/2/layout/IconLabelList"/>
    <dgm:cxn modelId="{EC1BC8C8-57ED-43EC-9A29-ECD870E0679D}" type="presParOf" srcId="{1B1BC222-FD17-4106-BB15-82D4A67DEF9D}" destId="{8AB70AD7-1186-442E-AC80-972D2154FA47}" srcOrd="5" destOrd="0" presId="urn:microsoft.com/office/officeart/2018/2/layout/IconLabelList"/>
    <dgm:cxn modelId="{8D43325C-5C55-4904-B7DA-C7E5C0EB10F9}" type="presParOf" srcId="{1B1BC222-FD17-4106-BB15-82D4A67DEF9D}" destId="{9DEDA6D9-141A-453F-910E-65D41301D504}" srcOrd="6" destOrd="0" presId="urn:microsoft.com/office/officeart/2018/2/layout/IconLabelList"/>
    <dgm:cxn modelId="{FBFA9452-F7CF-4353-9B68-617935F8909E}" type="presParOf" srcId="{9DEDA6D9-141A-453F-910E-65D41301D504}" destId="{862B1AFA-81DB-477F-8D5C-3C707A2DA220}" srcOrd="0" destOrd="0" presId="urn:microsoft.com/office/officeart/2018/2/layout/IconLabelList"/>
    <dgm:cxn modelId="{841245B5-9172-4D17-922B-8A961DECD5E0}" type="presParOf" srcId="{9DEDA6D9-141A-453F-910E-65D41301D504}" destId="{63A759AF-BAAB-4CFD-B1DD-A1F892992242}" srcOrd="1" destOrd="0" presId="urn:microsoft.com/office/officeart/2018/2/layout/IconLabelList"/>
    <dgm:cxn modelId="{B132824D-3285-4851-A1AC-73DB2E6FA98C}" type="presParOf" srcId="{9DEDA6D9-141A-453F-910E-65D41301D504}" destId="{79F99CBF-F69D-4BB2-BEC6-87EC4495434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56176A-E18E-4CDA-B23C-17406745AC3E}" type="doc">
      <dgm:prSet loTypeId="urn:microsoft.com/office/officeart/2005/8/layout/vList6" loCatId="list" qsTypeId="urn:microsoft.com/office/officeart/2005/8/quickstyle/simple1" qsCatId="simple" csTypeId="urn:microsoft.com/office/officeart/2005/8/colors/accent5_2" csCatId="accent5" phldr="1"/>
      <dgm:spPr/>
      <dgm:t>
        <a:bodyPr/>
        <a:lstStyle/>
        <a:p>
          <a:endParaRPr lang="en-US"/>
        </a:p>
      </dgm:t>
    </dgm:pt>
    <dgm:pt modelId="{0EFC9BAD-24ED-431D-9369-E68DDF8DA673}">
      <dgm:prSet phldrT="[Text]"/>
      <dgm:spPr/>
      <dgm:t>
        <a:bodyPr/>
        <a:lstStyle/>
        <a:p>
          <a:r>
            <a:rPr lang="en-US" dirty="0">
              <a:latin typeface="Dubai" panose="020B0503030403030204" pitchFamily="34" charset="-78"/>
              <a:cs typeface="Dubai" panose="020B0503030403030204" pitchFamily="34" charset="-78"/>
            </a:rPr>
            <a:t>Communicate</a:t>
          </a:r>
        </a:p>
      </dgm:t>
    </dgm:pt>
    <dgm:pt modelId="{58AC2F88-0E1F-4B1B-842D-A6FB5BCF057B}" type="parTrans" cxnId="{32ECAD11-4E6F-47C5-AA6C-3ECC260B735C}">
      <dgm:prSet/>
      <dgm:spPr/>
      <dgm:t>
        <a:bodyPr/>
        <a:lstStyle/>
        <a:p>
          <a:endParaRPr lang="en-US">
            <a:latin typeface="Dubai" panose="020B0503030403030204" pitchFamily="34" charset="-78"/>
            <a:cs typeface="Dubai" panose="020B0503030403030204" pitchFamily="34" charset="-78"/>
          </a:endParaRPr>
        </a:p>
      </dgm:t>
    </dgm:pt>
    <dgm:pt modelId="{97DB9E60-8C6A-400D-98AF-645EF5FE5D36}" type="sibTrans" cxnId="{32ECAD11-4E6F-47C5-AA6C-3ECC260B735C}">
      <dgm:prSet/>
      <dgm:spPr/>
      <dgm:t>
        <a:bodyPr/>
        <a:lstStyle/>
        <a:p>
          <a:endParaRPr lang="en-US">
            <a:latin typeface="Dubai" panose="020B0503030403030204" pitchFamily="34" charset="-78"/>
            <a:cs typeface="Dubai" panose="020B0503030403030204" pitchFamily="34" charset="-78"/>
          </a:endParaRPr>
        </a:p>
      </dgm:t>
    </dgm:pt>
    <dgm:pt modelId="{51B1387D-4B66-425B-A7AF-1C6962A0FD7F}">
      <dgm:prSet phldrT="[Text]"/>
      <dgm:spPr/>
      <dgm:t>
        <a:bodyPr/>
        <a:lstStyle/>
        <a:p>
          <a:r>
            <a:rPr lang="en-US" dirty="0">
              <a:latin typeface="Dubai" panose="020B0503030403030204" pitchFamily="34" charset="-78"/>
              <a:cs typeface="Dubai" panose="020B0503030403030204" pitchFamily="34" charset="-78"/>
            </a:rPr>
            <a:t>Email Marketing</a:t>
          </a:r>
        </a:p>
      </dgm:t>
    </dgm:pt>
    <dgm:pt modelId="{49ABE377-A762-47AE-B971-C74422672390}" type="parTrans" cxnId="{7F685089-5C59-4AAC-AC54-F5E9B0D8BA65}">
      <dgm:prSet/>
      <dgm:spPr/>
      <dgm:t>
        <a:bodyPr/>
        <a:lstStyle/>
        <a:p>
          <a:endParaRPr lang="en-US">
            <a:latin typeface="Dubai" panose="020B0503030403030204" pitchFamily="34" charset="-78"/>
            <a:cs typeface="Dubai" panose="020B0503030403030204" pitchFamily="34" charset="-78"/>
          </a:endParaRPr>
        </a:p>
      </dgm:t>
    </dgm:pt>
    <dgm:pt modelId="{47951FF2-37A1-4D0A-923D-F50DCCC75F2C}" type="sibTrans" cxnId="{7F685089-5C59-4AAC-AC54-F5E9B0D8BA65}">
      <dgm:prSet/>
      <dgm:spPr/>
      <dgm:t>
        <a:bodyPr/>
        <a:lstStyle/>
        <a:p>
          <a:endParaRPr lang="en-US">
            <a:latin typeface="Dubai" panose="020B0503030403030204" pitchFamily="34" charset="-78"/>
            <a:cs typeface="Dubai" panose="020B0503030403030204" pitchFamily="34" charset="-78"/>
          </a:endParaRPr>
        </a:p>
      </dgm:t>
    </dgm:pt>
    <dgm:pt modelId="{2322CD88-0EB5-40EF-98DB-7B6B8D9B8BE0}">
      <dgm:prSet phldrT="[Text]"/>
      <dgm:spPr/>
      <dgm:t>
        <a:bodyPr/>
        <a:lstStyle/>
        <a:p>
          <a:r>
            <a:rPr lang="en-US" dirty="0">
              <a:latin typeface="Dubai" panose="020B0503030403030204" pitchFamily="34" charset="-78"/>
              <a:cs typeface="Dubai" panose="020B0503030403030204" pitchFamily="34" charset="-78"/>
            </a:rPr>
            <a:t>Lead Gen</a:t>
          </a:r>
        </a:p>
      </dgm:t>
    </dgm:pt>
    <dgm:pt modelId="{2D3E9E15-E8B3-4063-B3FA-DDC99C93DEEF}" type="parTrans" cxnId="{3381F9C2-101B-4344-B2CD-A2AF3E65FA35}">
      <dgm:prSet/>
      <dgm:spPr/>
      <dgm:t>
        <a:bodyPr/>
        <a:lstStyle/>
        <a:p>
          <a:endParaRPr lang="en-US">
            <a:latin typeface="Dubai" panose="020B0503030403030204" pitchFamily="34" charset="-78"/>
            <a:cs typeface="Dubai" panose="020B0503030403030204" pitchFamily="34" charset="-78"/>
          </a:endParaRPr>
        </a:p>
      </dgm:t>
    </dgm:pt>
    <dgm:pt modelId="{339C4880-725A-44CC-8B6C-CAC433BAC37E}" type="sibTrans" cxnId="{3381F9C2-101B-4344-B2CD-A2AF3E65FA35}">
      <dgm:prSet/>
      <dgm:spPr/>
      <dgm:t>
        <a:bodyPr/>
        <a:lstStyle/>
        <a:p>
          <a:endParaRPr lang="en-US">
            <a:latin typeface="Dubai" panose="020B0503030403030204" pitchFamily="34" charset="-78"/>
            <a:cs typeface="Dubai" panose="020B0503030403030204" pitchFamily="34" charset="-78"/>
          </a:endParaRPr>
        </a:p>
      </dgm:t>
    </dgm:pt>
    <dgm:pt modelId="{181AEF2D-B7BF-42B9-8AB8-F1971BE31FC5}">
      <dgm:prSet phldrT="[Text]"/>
      <dgm:spPr/>
      <dgm:t>
        <a:bodyPr/>
        <a:lstStyle/>
        <a:p>
          <a:r>
            <a:rPr lang="en-US" dirty="0">
              <a:latin typeface="Dubai" panose="020B0503030403030204" pitchFamily="34" charset="-78"/>
              <a:cs typeface="Dubai" panose="020B0503030403030204" pitchFamily="34" charset="-78"/>
            </a:rPr>
            <a:t>Sell</a:t>
          </a:r>
        </a:p>
      </dgm:t>
    </dgm:pt>
    <dgm:pt modelId="{E451A1B5-D2BB-4EFA-915B-C5B252931675}" type="parTrans" cxnId="{595B68D1-3009-4FCB-BAD2-032E2FE22157}">
      <dgm:prSet/>
      <dgm:spPr/>
      <dgm:t>
        <a:bodyPr/>
        <a:lstStyle/>
        <a:p>
          <a:endParaRPr lang="en-US">
            <a:latin typeface="Dubai" panose="020B0503030403030204" pitchFamily="34" charset="-78"/>
            <a:cs typeface="Dubai" panose="020B0503030403030204" pitchFamily="34" charset="-78"/>
          </a:endParaRPr>
        </a:p>
      </dgm:t>
    </dgm:pt>
    <dgm:pt modelId="{989709AF-8CB4-4E97-928B-A86DB52DE50B}" type="sibTrans" cxnId="{595B68D1-3009-4FCB-BAD2-032E2FE22157}">
      <dgm:prSet/>
      <dgm:spPr/>
      <dgm:t>
        <a:bodyPr/>
        <a:lstStyle/>
        <a:p>
          <a:endParaRPr lang="en-US">
            <a:latin typeface="Dubai" panose="020B0503030403030204" pitchFamily="34" charset="-78"/>
            <a:cs typeface="Dubai" panose="020B0503030403030204" pitchFamily="34" charset="-78"/>
          </a:endParaRPr>
        </a:p>
      </dgm:t>
    </dgm:pt>
    <dgm:pt modelId="{9CBAB10B-3C56-4468-BEAB-7F2E107DAF1F}">
      <dgm:prSet phldrT="[Text]"/>
      <dgm:spPr/>
      <dgm:t>
        <a:bodyPr/>
        <a:lstStyle/>
        <a:p>
          <a:r>
            <a:rPr lang="en-US" dirty="0">
              <a:latin typeface="Dubai" panose="020B0503030403030204" pitchFamily="34" charset="-78"/>
              <a:cs typeface="Dubai" panose="020B0503030403030204" pitchFamily="34" charset="-78"/>
            </a:rPr>
            <a:t>Landing/Sales Page</a:t>
          </a:r>
        </a:p>
      </dgm:t>
    </dgm:pt>
    <dgm:pt modelId="{1105A430-7580-45EC-A7A9-72AEAE85FEE8}" type="parTrans" cxnId="{61D8E5B6-00C2-433F-B83A-8BF0A597C737}">
      <dgm:prSet/>
      <dgm:spPr/>
      <dgm:t>
        <a:bodyPr/>
        <a:lstStyle/>
        <a:p>
          <a:endParaRPr lang="en-US">
            <a:latin typeface="Dubai" panose="020B0503030403030204" pitchFamily="34" charset="-78"/>
            <a:cs typeface="Dubai" panose="020B0503030403030204" pitchFamily="34" charset="-78"/>
          </a:endParaRPr>
        </a:p>
      </dgm:t>
    </dgm:pt>
    <dgm:pt modelId="{DDEC47A9-F3DA-4F62-9407-8586C4AFBF1E}" type="sibTrans" cxnId="{61D8E5B6-00C2-433F-B83A-8BF0A597C737}">
      <dgm:prSet/>
      <dgm:spPr/>
      <dgm:t>
        <a:bodyPr/>
        <a:lstStyle/>
        <a:p>
          <a:endParaRPr lang="en-US">
            <a:latin typeface="Dubai" panose="020B0503030403030204" pitchFamily="34" charset="-78"/>
            <a:cs typeface="Dubai" panose="020B0503030403030204" pitchFamily="34" charset="-78"/>
          </a:endParaRPr>
        </a:p>
      </dgm:t>
    </dgm:pt>
    <dgm:pt modelId="{7266EA65-0787-4DBE-A768-85351018DB18}">
      <dgm:prSet phldrT="[Text]"/>
      <dgm:spPr/>
      <dgm:t>
        <a:bodyPr/>
        <a:lstStyle/>
        <a:p>
          <a:r>
            <a:rPr lang="en-US" dirty="0">
              <a:latin typeface="Dubai" panose="020B0503030403030204" pitchFamily="34" charset="-78"/>
              <a:cs typeface="Dubai" panose="020B0503030403030204" pitchFamily="34" charset="-78"/>
            </a:rPr>
            <a:t>E-Commerce</a:t>
          </a:r>
        </a:p>
      </dgm:t>
    </dgm:pt>
    <dgm:pt modelId="{37F8FD5B-68C2-4A49-91AB-A8EC882EB0AF}" type="parTrans" cxnId="{65261E2A-1753-4797-9EE1-31BF99BD5747}">
      <dgm:prSet/>
      <dgm:spPr/>
      <dgm:t>
        <a:bodyPr/>
        <a:lstStyle/>
        <a:p>
          <a:endParaRPr lang="en-US">
            <a:latin typeface="Dubai" panose="020B0503030403030204" pitchFamily="34" charset="-78"/>
            <a:cs typeface="Dubai" panose="020B0503030403030204" pitchFamily="34" charset="-78"/>
          </a:endParaRPr>
        </a:p>
      </dgm:t>
    </dgm:pt>
    <dgm:pt modelId="{AD713F6D-862E-490C-9107-71B5C997C1DA}" type="sibTrans" cxnId="{65261E2A-1753-4797-9EE1-31BF99BD5747}">
      <dgm:prSet/>
      <dgm:spPr/>
      <dgm:t>
        <a:bodyPr/>
        <a:lstStyle/>
        <a:p>
          <a:endParaRPr lang="en-US">
            <a:latin typeface="Dubai" panose="020B0503030403030204" pitchFamily="34" charset="-78"/>
            <a:cs typeface="Dubai" panose="020B0503030403030204" pitchFamily="34" charset="-78"/>
          </a:endParaRPr>
        </a:p>
      </dgm:t>
    </dgm:pt>
    <dgm:pt modelId="{51C0FE9D-2AB0-487C-94A8-022436A1F30A}">
      <dgm:prSet phldrT="[Text]"/>
      <dgm:spPr/>
      <dgm:t>
        <a:bodyPr/>
        <a:lstStyle/>
        <a:p>
          <a:r>
            <a:rPr lang="en-US" dirty="0">
              <a:latin typeface="Dubai" panose="020B0503030403030204" pitchFamily="34" charset="-78"/>
              <a:cs typeface="Dubai" panose="020B0503030403030204" pitchFamily="34" charset="-78"/>
            </a:rPr>
            <a:t>Helpful</a:t>
          </a:r>
        </a:p>
      </dgm:t>
    </dgm:pt>
    <dgm:pt modelId="{0F898F07-594A-4B07-B2B2-651524F69534}" type="parTrans" cxnId="{C8361700-18AD-4940-8BFD-1114567654FD}">
      <dgm:prSet/>
      <dgm:spPr/>
      <dgm:t>
        <a:bodyPr/>
        <a:lstStyle/>
        <a:p>
          <a:endParaRPr lang="en-US">
            <a:latin typeface="Dubai" panose="020B0503030403030204" pitchFamily="34" charset="-78"/>
            <a:cs typeface="Dubai" panose="020B0503030403030204" pitchFamily="34" charset="-78"/>
          </a:endParaRPr>
        </a:p>
      </dgm:t>
    </dgm:pt>
    <dgm:pt modelId="{D574611D-D10A-4B9E-9DC9-0BF1205D8F6A}" type="sibTrans" cxnId="{C8361700-18AD-4940-8BFD-1114567654FD}">
      <dgm:prSet/>
      <dgm:spPr/>
      <dgm:t>
        <a:bodyPr/>
        <a:lstStyle/>
        <a:p>
          <a:endParaRPr lang="en-US">
            <a:latin typeface="Dubai" panose="020B0503030403030204" pitchFamily="34" charset="-78"/>
            <a:cs typeface="Dubai" panose="020B0503030403030204" pitchFamily="34" charset="-78"/>
          </a:endParaRPr>
        </a:p>
      </dgm:t>
    </dgm:pt>
    <dgm:pt modelId="{68B1E4DB-5E67-416E-9D06-74149EB7F72E}">
      <dgm:prSet/>
      <dgm:spPr/>
      <dgm:t>
        <a:bodyPr/>
        <a:lstStyle/>
        <a:p>
          <a:r>
            <a:rPr lang="en-US" dirty="0">
              <a:latin typeface="Dubai" panose="020B0503030403030204" pitchFamily="34" charset="-78"/>
              <a:cs typeface="Dubai" panose="020B0503030403030204" pitchFamily="34" charset="-78"/>
            </a:rPr>
            <a:t>Tracking Customer Behaviors</a:t>
          </a:r>
        </a:p>
      </dgm:t>
    </dgm:pt>
    <dgm:pt modelId="{457CDDA2-1AE6-4994-9006-FE1B1DE9F785}" type="parTrans" cxnId="{383C53A6-391F-4EB7-A4C8-8FA9C35B2FB3}">
      <dgm:prSet/>
      <dgm:spPr/>
      <dgm:t>
        <a:bodyPr/>
        <a:lstStyle/>
        <a:p>
          <a:endParaRPr lang="en-US">
            <a:latin typeface="Dubai" panose="020B0503030403030204" pitchFamily="34" charset="-78"/>
            <a:cs typeface="Dubai" panose="020B0503030403030204" pitchFamily="34" charset="-78"/>
          </a:endParaRPr>
        </a:p>
      </dgm:t>
    </dgm:pt>
    <dgm:pt modelId="{8B7B4981-D30A-4D56-A5E8-15D01AAC6A13}" type="sibTrans" cxnId="{383C53A6-391F-4EB7-A4C8-8FA9C35B2FB3}">
      <dgm:prSet/>
      <dgm:spPr/>
      <dgm:t>
        <a:bodyPr/>
        <a:lstStyle/>
        <a:p>
          <a:endParaRPr lang="en-US">
            <a:latin typeface="Dubai" panose="020B0503030403030204" pitchFamily="34" charset="-78"/>
            <a:cs typeface="Dubai" panose="020B0503030403030204" pitchFamily="34" charset="-78"/>
          </a:endParaRPr>
        </a:p>
      </dgm:t>
    </dgm:pt>
    <dgm:pt modelId="{79E37178-17B1-4504-9D9A-CEEEEFBAD7D3}">
      <dgm:prSet/>
      <dgm:spPr/>
      <dgm:t>
        <a:bodyPr/>
        <a:lstStyle/>
        <a:p>
          <a:r>
            <a:rPr lang="en-US" dirty="0">
              <a:latin typeface="Dubai" panose="020B0503030403030204" pitchFamily="34" charset="-78"/>
              <a:cs typeface="Dubai" panose="020B0503030403030204" pitchFamily="34" charset="-78"/>
            </a:rPr>
            <a:t>Passwords Managers</a:t>
          </a:r>
        </a:p>
      </dgm:t>
    </dgm:pt>
    <dgm:pt modelId="{13E45B51-9DD0-4E5F-A443-D031F3E12A76}" type="parTrans" cxnId="{DEBD48F0-21AA-47FE-8080-6F489B493E11}">
      <dgm:prSet/>
      <dgm:spPr/>
      <dgm:t>
        <a:bodyPr/>
        <a:lstStyle/>
        <a:p>
          <a:endParaRPr lang="en-US">
            <a:latin typeface="Dubai" panose="020B0503030403030204" pitchFamily="34" charset="-78"/>
            <a:cs typeface="Dubai" panose="020B0503030403030204" pitchFamily="34" charset="-78"/>
          </a:endParaRPr>
        </a:p>
      </dgm:t>
    </dgm:pt>
    <dgm:pt modelId="{A1C7BBC6-623A-47ED-B9E1-7B925824DAE4}" type="sibTrans" cxnId="{DEBD48F0-21AA-47FE-8080-6F489B493E11}">
      <dgm:prSet/>
      <dgm:spPr/>
      <dgm:t>
        <a:bodyPr/>
        <a:lstStyle/>
        <a:p>
          <a:endParaRPr lang="en-US">
            <a:latin typeface="Dubai" panose="020B0503030403030204" pitchFamily="34" charset="-78"/>
            <a:cs typeface="Dubai" panose="020B0503030403030204" pitchFamily="34" charset="-78"/>
          </a:endParaRPr>
        </a:p>
      </dgm:t>
    </dgm:pt>
    <dgm:pt modelId="{2EBFC9B5-3971-4C1C-B42D-076B614550B8}" type="pres">
      <dgm:prSet presAssocID="{8556176A-E18E-4CDA-B23C-17406745AC3E}" presName="Name0" presStyleCnt="0">
        <dgm:presLayoutVars>
          <dgm:dir/>
          <dgm:animLvl val="lvl"/>
          <dgm:resizeHandles/>
        </dgm:presLayoutVars>
      </dgm:prSet>
      <dgm:spPr/>
    </dgm:pt>
    <dgm:pt modelId="{499D811A-4A4D-4421-8BF1-59B30AE4CE3E}" type="pres">
      <dgm:prSet presAssocID="{0EFC9BAD-24ED-431D-9369-E68DDF8DA673}" presName="linNode" presStyleCnt="0"/>
      <dgm:spPr/>
    </dgm:pt>
    <dgm:pt modelId="{CDBFB060-95B9-4D93-96BD-40ECA400F814}" type="pres">
      <dgm:prSet presAssocID="{0EFC9BAD-24ED-431D-9369-E68DDF8DA673}" presName="parentShp" presStyleLbl="node1" presStyleIdx="0" presStyleCnt="3">
        <dgm:presLayoutVars>
          <dgm:bulletEnabled val="1"/>
        </dgm:presLayoutVars>
      </dgm:prSet>
      <dgm:spPr/>
    </dgm:pt>
    <dgm:pt modelId="{9550D30C-1F82-4402-A945-1A3FFEAD76A9}" type="pres">
      <dgm:prSet presAssocID="{0EFC9BAD-24ED-431D-9369-E68DDF8DA673}" presName="childShp" presStyleLbl="bgAccFollowNode1" presStyleIdx="0" presStyleCnt="3">
        <dgm:presLayoutVars>
          <dgm:bulletEnabled val="1"/>
        </dgm:presLayoutVars>
      </dgm:prSet>
      <dgm:spPr/>
    </dgm:pt>
    <dgm:pt modelId="{4DF86BCB-62C4-4413-95B1-EF92690FDC27}" type="pres">
      <dgm:prSet presAssocID="{97DB9E60-8C6A-400D-98AF-645EF5FE5D36}" presName="spacing" presStyleCnt="0"/>
      <dgm:spPr/>
    </dgm:pt>
    <dgm:pt modelId="{CB608679-01E8-4730-9DEB-6CAB8695D951}" type="pres">
      <dgm:prSet presAssocID="{181AEF2D-B7BF-42B9-8AB8-F1971BE31FC5}" presName="linNode" presStyleCnt="0"/>
      <dgm:spPr/>
    </dgm:pt>
    <dgm:pt modelId="{B4700F94-7E52-4B99-9709-B41399C992DF}" type="pres">
      <dgm:prSet presAssocID="{181AEF2D-B7BF-42B9-8AB8-F1971BE31FC5}" presName="parentShp" presStyleLbl="node1" presStyleIdx="1" presStyleCnt="3">
        <dgm:presLayoutVars>
          <dgm:bulletEnabled val="1"/>
        </dgm:presLayoutVars>
      </dgm:prSet>
      <dgm:spPr/>
    </dgm:pt>
    <dgm:pt modelId="{838329FB-2282-4302-A98B-E0B8D2837955}" type="pres">
      <dgm:prSet presAssocID="{181AEF2D-B7BF-42B9-8AB8-F1971BE31FC5}" presName="childShp" presStyleLbl="bgAccFollowNode1" presStyleIdx="1" presStyleCnt="3">
        <dgm:presLayoutVars>
          <dgm:bulletEnabled val="1"/>
        </dgm:presLayoutVars>
      </dgm:prSet>
      <dgm:spPr/>
    </dgm:pt>
    <dgm:pt modelId="{7B07090D-894B-45EC-8910-C08CFB7E4B42}" type="pres">
      <dgm:prSet presAssocID="{989709AF-8CB4-4E97-928B-A86DB52DE50B}" presName="spacing" presStyleCnt="0"/>
      <dgm:spPr/>
    </dgm:pt>
    <dgm:pt modelId="{FD7846FE-C059-4CF8-A851-D2307ED3E331}" type="pres">
      <dgm:prSet presAssocID="{51C0FE9D-2AB0-487C-94A8-022436A1F30A}" presName="linNode" presStyleCnt="0"/>
      <dgm:spPr/>
    </dgm:pt>
    <dgm:pt modelId="{763434BF-0778-4898-96D4-C5032774AAAB}" type="pres">
      <dgm:prSet presAssocID="{51C0FE9D-2AB0-487C-94A8-022436A1F30A}" presName="parentShp" presStyleLbl="node1" presStyleIdx="2" presStyleCnt="3">
        <dgm:presLayoutVars>
          <dgm:bulletEnabled val="1"/>
        </dgm:presLayoutVars>
      </dgm:prSet>
      <dgm:spPr/>
    </dgm:pt>
    <dgm:pt modelId="{230DD6C3-12D9-4A52-8506-6C248B0C0367}" type="pres">
      <dgm:prSet presAssocID="{51C0FE9D-2AB0-487C-94A8-022436A1F30A}" presName="childShp" presStyleLbl="bgAccFollowNode1" presStyleIdx="2" presStyleCnt="3">
        <dgm:presLayoutVars>
          <dgm:bulletEnabled val="1"/>
        </dgm:presLayoutVars>
      </dgm:prSet>
      <dgm:spPr/>
    </dgm:pt>
  </dgm:ptLst>
  <dgm:cxnLst>
    <dgm:cxn modelId="{C8361700-18AD-4940-8BFD-1114567654FD}" srcId="{8556176A-E18E-4CDA-B23C-17406745AC3E}" destId="{51C0FE9D-2AB0-487C-94A8-022436A1F30A}" srcOrd="2" destOrd="0" parTransId="{0F898F07-594A-4B07-B2B2-651524F69534}" sibTransId="{D574611D-D10A-4B9E-9DC9-0BF1205D8F6A}"/>
    <dgm:cxn modelId="{32ECAD11-4E6F-47C5-AA6C-3ECC260B735C}" srcId="{8556176A-E18E-4CDA-B23C-17406745AC3E}" destId="{0EFC9BAD-24ED-431D-9369-E68DDF8DA673}" srcOrd="0" destOrd="0" parTransId="{58AC2F88-0E1F-4B1B-842D-A6FB5BCF057B}" sibTransId="{97DB9E60-8C6A-400D-98AF-645EF5FE5D36}"/>
    <dgm:cxn modelId="{A5828928-CBDF-434C-958A-28943DEE6083}" type="presOf" srcId="{68B1E4DB-5E67-416E-9D06-74149EB7F72E}" destId="{230DD6C3-12D9-4A52-8506-6C248B0C0367}" srcOrd="0" destOrd="0" presId="urn:microsoft.com/office/officeart/2005/8/layout/vList6"/>
    <dgm:cxn modelId="{65261E2A-1753-4797-9EE1-31BF99BD5747}" srcId="{181AEF2D-B7BF-42B9-8AB8-F1971BE31FC5}" destId="{7266EA65-0787-4DBE-A768-85351018DB18}" srcOrd="1" destOrd="0" parTransId="{37F8FD5B-68C2-4A49-91AB-A8EC882EB0AF}" sibTransId="{AD713F6D-862E-490C-9107-71B5C997C1DA}"/>
    <dgm:cxn modelId="{49102743-D871-4F33-8D6B-066623D24E3F}" type="presOf" srcId="{8556176A-E18E-4CDA-B23C-17406745AC3E}" destId="{2EBFC9B5-3971-4C1C-B42D-076B614550B8}" srcOrd="0" destOrd="0" presId="urn:microsoft.com/office/officeart/2005/8/layout/vList6"/>
    <dgm:cxn modelId="{7F685089-5C59-4AAC-AC54-F5E9B0D8BA65}" srcId="{0EFC9BAD-24ED-431D-9369-E68DDF8DA673}" destId="{51B1387D-4B66-425B-A7AF-1C6962A0FD7F}" srcOrd="0" destOrd="0" parTransId="{49ABE377-A762-47AE-B971-C74422672390}" sibTransId="{47951FF2-37A1-4D0A-923D-F50DCCC75F2C}"/>
    <dgm:cxn modelId="{383C53A6-391F-4EB7-A4C8-8FA9C35B2FB3}" srcId="{51C0FE9D-2AB0-487C-94A8-022436A1F30A}" destId="{68B1E4DB-5E67-416E-9D06-74149EB7F72E}" srcOrd="0" destOrd="0" parTransId="{457CDDA2-1AE6-4994-9006-FE1B1DE9F785}" sibTransId="{8B7B4981-D30A-4D56-A5E8-15D01AAC6A13}"/>
    <dgm:cxn modelId="{D8AFC1B3-C986-4B80-B765-057FB24B6B3A}" type="presOf" srcId="{9CBAB10B-3C56-4468-BEAB-7F2E107DAF1F}" destId="{838329FB-2282-4302-A98B-E0B8D2837955}" srcOrd="0" destOrd="0" presId="urn:microsoft.com/office/officeart/2005/8/layout/vList6"/>
    <dgm:cxn modelId="{61D8E5B6-00C2-433F-B83A-8BF0A597C737}" srcId="{181AEF2D-B7BF-42B9-8AB8-F1971BE31FC5}" destId="{9CBAB10B-3C56-4468-BEAB-7F2E107DAF1F}" srcOrd="0" destOrd="0" parTransId="{1105A430-7580-45EC-A7A9-72AEAE85FEE8}" sibTransId="{DDEC47A9-F3DA-4F62-9407-8586C4AFBF1E}"/>
    <dgm:cxn modelId="{3381F9C2-101B-4344-B2CD-A2AF3E65FA35}" srcId="{0EFC9BAD-24ED-431D-9369-E68DDF8DA673}" destId="{2322CD88-0EB5-40EF-98DB-7B6B8D9B8BE0}" srcOrd="1" destOrd="0" parTransId="{2D3E9E15-E8B3-4063-B3FA-DDC99C93DEEF}" sibTransId="{339C4880-725A-44CC-8B6C-CAC433BAC37E}"/>
    <dgm:cxn modelId="{DCEC63CC-09DC-4400-8920-AAD1D933A5C4}" type="presOf" srcId="{51C0FE9D-2AB0-487C-94A8-022436A1F30A}" destId="{763434BF-0778-4898-96D4-C5032774AAAB}" srcOrd="0" destOrd="0" presId="urn:microsoft.com/office/officeart/2005/8/layout/vList6"/>
    <dgm:cxn modelId="{595B68D1-3009-4FCB-BAD2-032E2FE22157}" srcId="{8556176A-E18E-4CDA-B23C-17406745AC3E}" destId="{181AEF2D-B7BF-42B9-8AB8-F1971BE31FC5}" srcOrd="1" destOrd="0" parTransId="{E451A1B5-D2BB-4EFA-915B-C5B252931675}" sibTransId="{989709AF-8CB4-4E97-928B-A86DB52DE50B}"/>
    <dgm:cxn modelId="{68B5C2D5-AD4A-4DFF-BB23-4B85C79CDB71}" type="presOf" srcId="{51B1387D-4B66-425B-A7AF-1C6962A0FD7F}" destId="{9550D30C-1F82-4402-A945-1A3FFEAD76A9}" srcOrd="0" destOrd="0" presId="urn:microsoft.com/office/officeart/2005/8/layout/vList6"/>
    <dgm:cxn modelId="{37E38AD7-461C-44B4-A848-47B7259E7EF3}" type="presOf" srcId="{181AEF2D-B7BF-42B9-8AB8-F1971BE31FC5}" destId="{B4700F94-7E52-4B99-9709-B41399C992DF}" srcOrd="0" destOrd="0" presId="urn:microsoft.com/office/officeart/2005/8/layout/vList6"/>
    <dgm:cxn modelId="{B8C149D9-4AF9-4798-9740-248A5DC26476}" type="presOf" srcId="{2322CD88-0EB5-40EF-98DB-7B6B8D9B8BE0}" destId="{9550D30C-1F82-4402-A945-1A3FFEAD76A9}" srcOrd="0" destOrd="1" presId="urn:microsoft.com/office/officeart/2005/8/layout/vList6"/>
    <dgm:cxn modelId="{FEB526E2-7B11-4A4F-BC26-7AE21FB77D7E}" type="presOf" srcId="{0EFC9BAD-24ED-431D-9369-E68DDF8DA673}" destId="{CDBFB060-95B9-4D93-96BD-40ECA400F814}" srcOrd="0" destOrd="0" presId="urn:microsoft.com/office/officeart/2005/8/layout/vList6"/>
    <dgm:cxn modelId="{2E8292E3-3FA4-4DE3-8FF8-555A1E7940B1}" type="presOf" srcId="{79E37178-17B1-4504-9D9A-CEEEEFBAD7D3}" destId="{230DD6C3-12D9-4A52-8506-6C248B0C0367}" srcOrd="0" destOrd="1" presId="urn:microsoft.com/office/officeart/2005/8/layout/vList6"/>
    <dgm:cxn modelId="{DEBD48F0-21AA-47FE-8080-6F489B493E11}" srcId="{51C0FE9D-2AB0-487C-94A8-022436A1F30A}" destId="{79E37178-17B1-4504-9D9A-CEEEEFBAD7D3}" srcOrd="1" destOrd="0" parTransId="{13E45B51-9DD0-4E5F-A443-D031F3E12A76}" sibTransId="{A1C7BBC6-623A-47ED-B9E1-7B925824DAE4}"/>
    <dgm:cxn modelId="{518143F8-77EF-4CA6-AEA8-F71C656E8A13}" type="presOf" srcId="{7266EA65-0787-4DBE-A768-85351018DB18}" destId="{838329FB-2282-4302-A98B-E0B8D2837955}" srcOrd="0" destOrd="1" presId="urn:microsoft.com/office/officeart/2005/8/layout/vList6"/>
    <dgm:cxn modelId="{0B7CA651-2C2A-4FA9-817B-7B14D3C26A00}" type="presParOf" srcId="{2EBFC9B5-3971-4C1C-B42D-076B614550B8}" destId="{499D811A-4A4D-4421-8BF1-59B30AE4CE3E}" srcOrd="0" destOrd="0" presId="urn:microsoft.com/office/officeart/2005/8/layout/vList6"/>
    <dgm:cxn modelId="{6110A76D-9D4F-4C09-9F03-E22893424E75}" type="presParOf" srcId="{499D811A-4A4D-4421-8BF1-59B30AE4CE3E}" destId="{CDBFB060-95B9-4D93-96BD-40ECA400F814}" srcOrd="0" destOrd="0" presId="urn:microsoft.com/office/officeart/2005/8/layout/vList6"/>
    <dgm:cxn modelId="{4C9F4B31-72F2-4A79-81DB-20CADE828B97}" type="presParOf" srcId="{499D811A-4A4D-4421-8BF1-59B30AE4CE3E}" destId="{9550D30C-1F82-4402-A945-1A3FFEAD76A9}" srcOrd="1" destOrd="0" presId="urn:microsoft.com/office/officeart/2005/8/layout/vList6"/>
    <dgm:cxn modelId="{B7521652-95AD-464F-B77F-5504962161DC}" type="presParOf" srcId="{2EBFC9B5-3971-4C1C-B42D-076B614550B8}" destId="{4DF86BCB-62C4-4413-95B1-EF92690FDC27}" srcOrd="1" destOrd="0" presId="urn:microsoft.com/office/officeart/2005/8/layout/vList6"/>
    <dgm:cxn modelId="{B9B83104-34E8-44C3-9180-F98634E4DBB1}" type="presParOf" srcId="{2EBFC9B5-3971-4C1C-B42D-076B614550B8}" destId="{CB608679-01E8-4730-9DEB-6CAB8695D951}" srcOrd="2" destOrd="0" presId="urn:microsoft.com/office/officeart/2005/8/layout/vList6"/>
    <dgm:cxn modelId="{797408F8-A3B2-4133-9B08-1B0095D50543}" type="presParOf" srcId="{CB608679-01E8-4730-9DEB-6CAB8695D951}" destId="{B4700F94-7E52-4B99-9709-B41399C992DF}" srcOrd="0" destOrd="0" presId="urn:microsoft.com/office/officeart/2005/8/layout/vList6"/>
    <dgm:cxn modelId="{FB11A48F-2ECF-4E41-B5A5-7A1AA99A6CA4}" type="presParOf" srcId="{CB608679-01E8-4730-9DEB-6CAB8695D951}" destId="{838329FB-2282-4302-A98B-E0B8D2837955}" srcOrd="1" destOrd="0" presId="urn:microsoft.com/office/officeart/2005/8/layout/vList6"/>
    <dgm:cxn modelId="{41E81448-5DD9-484B-A8F8-4BA48AADCC42}" type="presParOf" srcId="{2EBFC9B5-3971-4C1C-B42D-076B614550B8}" destId="{7B07090D-894B-45EC-8910-C08CFB7E4B42}" srcOrd="3" destOrd="0" presId="urn:microsoft.com/office/officeart/2005/8/layout/vList6"/>
    <dgm:cxn modelId="{1443F7AC-ECA0-428E-A9C6-90E8C3ABB1AF}" type="presParOf" srcId="{2EBFC9B5-3971-4C1C-B42D-076B614550B8}" destId="{FD7846FE-C059-4CF8-A851-D2307ED3E331}" srcOrd="4" destOrd="0" presId="urn:microsoft.com/office/officeart/2005/8/layout/vList6"/>
    <dgm:cxn modelId="{D87B1026-F9C9-44BC-AB3A-90E6C118B3A8}" type="presParOf" srcId="{FD7846FE-C059-4CF8-A851-D2307ED3E331}" destId="{763434BF-0778-4898-96D4-C5032774AAAB}" srcOrd="0" destOrd="0" presId="urn:microsoft.com/office/officeart/2005/8/layout/vList6"/>
    <dgm:cxn modelId="{533D9BCB-57A6-4B73-8A29-3491D3C84180}" type="presParOf" srcId="{FD7846FE-C059-4CF8-A851-D2307ED3E331}" destId="{230DD6C3-12D9-4A52-8506-6C248B0C036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56176A-E18E-4CDA-B23C-17406745AC3E}" type="doc">
      <dgm:prSet loTypeId="urn:microsoft.com/office/officeart/2005/8/layout/vList6" loCatId="list" qsTypeId="urn:microsoft.com/office/officeart/2005/8/quickstyle/simple1" qsCatId="simple" csTypeId="urn:microsoft.com/office/officeart/2005/8/colors/accent5_2" csCatId="accent5" phldr="1"/>
      <dgm:spPr/>
      <dgm:t>
        <a:bodyPr/>
        <a:lstStyle/>
        <a:p>
          <a:endParaRPr lang="en-US"/>
        </a:p>
      </dgm:t>
    </dgm:pt>
    <dgm:pt modelId="{0EFC9BAD-24ED-431D-9369-E68DDF8DA673}">
      <dgm:prSet phldrT="[Text]"/>
      <dgm:spPr/>
      <dgm:t>
        <a:bodyPr/>
        <a:lstStyle/>
        <a:p>
          <a:r>
            <a:rPr lang="en-US" dirty="0">
              <a:latin typeface="Dubai" panose="020B0503030403030204" pitchFamily="34" charset="-78"/>
              <a:cs typeface="Dubai" panose="020B0503030403030204" pitchFamily="34" charset="-78"/>
            </a:rPr>
            <a:t>Communicate</a:t>
          </a:r>
        </a:p>
      </dgm:t>
    </dgm:pt>
    <dgm:pt modelId="{58AC2F88-0E1F-4B1B-842D-A6FB5BCF057B}" type="parTrans" cxnId="{32ECAD11-4E6F-47C5-AA6C-3ECC260B735C}">
      <dgm:prSet/>
      <dgm:spPr/>
      <dgm:t>
        <a:bodyPr/>
        <a:lstStyle/>
        <a:p>
          <a:endParaRPr lang="en-US">
            <a:latin typeface="Dubai" panose="020B0503030403030204" pitchFamily="34" charset="-78"/>
            <a:cs typeface="Dubai" panose="020B0503030403030204" pitchFamily="34" charset="-78"/>
          </a:endParaRPr>
        </a:p>
      </dgm:t>
    </dgm:pt>
    <dgm:pt modelId="{97DB9E60-8C6A-400D-98AF-645EF5FE5D36}" type="sibTrans" cxnId="{32ECAD11-4E6F-47C5-AA6C-3ECC260B735C}">
      <dgm:prSet/>
      <dgm:spPr/>
      <dgm:t>
        <a:bodyPr/>
        <a:lstStyle/>
        <a:p>
          <a:endParaRPr lang="en-US">
            <a:latin typeface="Dubai" panose="020B0503030403030204" pitchFamily="34" charset="-78"/>
            <a:cs typeface="Dubai" panose="020B0503030403030204" pitchFamily="34" charset="-78"/>
          </a:endParaRPr>
        </a:p>
      </dgm:t>
    </dgm:pt>
    <dgm:pt modelId="{51B1387D-4B66-425B-A7AF-1C6962A0FD7F}">
      <dgm:prSet phldrT="[Text]"/>
      <dgm:spPr/>
      <dgm:t>
        <a:bodyPr/>
        <a:lstStyle/>
        <a:p>
          <a:r>
            <a:rPr lang="en-US" b="1" dirty="0">
              <a:latin typeface="Dubai" panose="020B0503030403030204" pitchFamily="34" charset="-78"/>
              <a:cs typeface="Dubai" panose="020B0503030403030204" pitchFamily="34" charset="-78"/>
            </a:rPr>
            <a:t>Email Marketing</a:t>
          </a:r>
        </a:p>
      </dgm:t>
    </dgm:pt>
    <dgm:pt modelId="{49ABE377-A762-47AE-B971-C74422672390}" type="parTrans" cxnId="{7F685089-5C59-4AAC-AC54-F5E9B0D8BA65}">
      <dgm:prSet/>
      <dgm:spPr/>
      <dgm:t>
        <a:bodyPr/>
        <a:lstStyle/>
        <a:p>
          <a:endParaRPr lang="en-US">
            <a:latin typeface="Dubai" panose="020B0503030403030204" pitchFamily="34" charset="-78"/>
            <a:cs typeface="Dubai" panose="020B0503030403030204" pitchFamily="34" charset="-78"/>
          </a:endParaRPr>
        </a:p>
      </dgm:t>
    </dgm:pt>
    <dgm:pt modelId="{47951FF2-37A1-4D0A-923D-F50DCCC75F2C}" type="sibTrans" cxnId="{7F685089-5C59-4AAC-AC54-F5E9B0D8BA65}">
      <dgm:prSet/>
      <dgm:spPr/>
      <dgm:t>
        <a:bodyPr/>
        <a:lstStyle/>
        <a:p>
          <a:endParaRPr lang="en-US">
            <a:latin typeface="Dubai" panose="020B0503030403030204" pitchFamily="34" charset="-78"/>
            <a:cs typeface="Dubai" panose="020B0503030403030204" pitchFamily="34" charset="-78"/>
          </a:endParaRPr>
        </a:p>
      </dgm:t>
    </dgm:pt>
    <dgm:pt modelId="{2322CD88-0EB5-40EF-98DB-7B6B8D9B8BE0}">
      <dgm:prSet phldrT="[Text]"/>
      <dgm:spPr/>
      <dgm:t>
        <a:bodyPr/>
        <a:lstStyle/>
        <a:p>
          <a:r>
            <a:rPr lang="en-US" dirty="0">
              <a:solidFill>
                <a:schemeClr val="bg1">
                  <a:lumMod val="50000"/>
                </a:schemeClr>
              </a:solidFill>
              <a:latin typeface="Dubai" panose="020B0503030403030204" pitchFamily="34" charset="-78"/>
              <a:cs typeface="Dubai" panose="020B0503030403030204" pitchFamily="34" charset="-78"/>
            </a:rPr>
            <a:t>Lead Gen</a:t>
          </a:r>
        </a:p>
      </dgm:t>
    </dgm:pt>
    <dgm:pt modelId="{2D3E9E15-E8B3-4063-B3FA-DDC99C93DEEF}" type="parTrans" cxnId="{3381F9C2-101B-4344-B2CD-A2AF3E65FA35}">
      <dgm:prSet/>
      <dgm:spPr/>
      <dgm:t>
        <a:bodyPr/>
        <a:lstStyle/>
        <a:p>
          <a:endParaRPr lang="en-US">
            <a:latin typeface="Dubai" panose="020B0503030403030204" pitchFamily="34" charset="-78"/>
            <a:cs typeface="Dubai" panose="020B0503030403030204" pitchFamily="34" charset="-78"/>
          </a:endParaRPr>
        </a:p>
      </dgm:t>
    </dgm:pt>
    <dgm:pt modelId="{339C4880-725A-44CC-8B6C-CAC433BAC37E}" type="sibTrans" cxnId="{3381F9C2-101B-4344-B2CD-A2AF3E65FA35}">
      <dgm:prSet/>
      <dgm:spPr/>
      <dgm:t>
        <a:bodyPr/>
        <a:lstStyle/>
        <a:p>
          <a:endParaRPr lang="en-US">
            <a:latin typeface="Dubai" panose="020B0503030403030204" pitchFamily="34" charset="-78"/>
            <a:cs typeface="Dubai" panose="020B0503030403030204" pitchFamily="34" charset="-78"/>
          </a:endParaRPr>
        </a:p>
      </dgm:t>
    </dgm:pt>
    <dgm:pt modelId="{181AEF2D-B7BF-42B9-8AB8-F1971BE31FC5}">
      <dgm:prSet phldrT="[Text]"/>
      <dgm:spPr/>
      <dgm:t>
        <a:bodyPr/>
        <a:lstStyle/>
        <a:p>
          <a:r>
            <a:rPr lang="en-US" dirty="0">
              <a:latin typeface="Dubai" panose="020B0503030403030204" pitchFamily="34" charset="-78"/>
              <a:cs typeface="Dubai" panose="020B0503030403030204" pitchFamily="34" charset="-78"/>
            </a:rPr>
            <a:t>Sell</a:t>
          </a:r>
        </a:p>
      </dgm:t>
    </dgm:pt>
    <dgm:pt modelId="{E451A1B5-D2BB-4EFA-915B-C5B252931675}" type="parTrans" cxnId="{595B68D1-3009-4FCB-BAD2-032E2FE22157}">
      <dgm:prSet/>
      <dgm:spPr/>
      <dgm:t>
        <a:bodyPr/>
        <a:lstStyle/>
        <a:p>
          <a:endParaRPr lang="en-US">
            <a:latin typeface="Dubai" panose="020B0503030403030204" pitchFamily="34" charset="-78"/>
            <a:cs typeface="Dubai" panose="020B0503030403030204" pitchFamily="34" charset="-78"/>
          </a:endParaRPr>
        </a:p>
      </dgm:t>
    </dgm:pt>
    <dgm:pt modelId="{989709AF-8CB4-4E97-928B-A86DB52DE50B}" type="sibTrans" cxnId="{595B68D1-3009-4FCB-BAD2-032E2FE22157}">
      <dgm:prSet/>
      <dgm:spPr/>
      <dgm:t>
        <a:bodyPr/>
        <a:lstStyle/>
        <a:p>
          <a:endParaRPr lang="en-US">
            <a:latin typeface="Dubai" panose="020B0503030403030204" pitchFamily="34" charset="-78"/>
            <a:cs typeface="Dubai" panose="020B0503030403030204" pitchFamily="34" charset="-78"/>
          </a:endParaRPr>
        </a:p>
      </dgm:t>
    </dgm:pt>
    <dgm:pt modelId="{9CBAB10B-3C56-4468-BEAB-7F2E107DAF1F}">
      <dgm:prSet phldrT="[Text]"/>
      <dgm:spPr/>
      <dgm:t>
        <a:bodyPr/>
        <a:lstStyle/>
        <a:p>
          <a:r>
            <a:rPr lang="en-US" b="1" dirty="0">
              <a:latin typeface="Dubai" panose="020B0503030403030204" pitchFamily="34" charset="-78"/>
              <a:cs typeface="Dubai" panose="020B0503030403030204" pitchFamily="34" charset="-78"/>
            </a:rPr>
            <a:t>Landing/Sales Page</a:t>
          </a:r>
        </a:p>
      </dgm:t>
    </dgm:pt>
    <dgm:pt modelId="{1105A430-7580-45EC-A7A9-72AEAE85FEE8}" type="parTrans" cxnId="{61D8E5B6-00C2-433F-B83A-8BF0A597C737}">
      <dgm:prSet/>
      <dgm:spPr/>
      <dgm:t>
        <a:bodyPr/>
        <a:lstStyle/>
        <a:p>
          <a:endParaRPr lang="en-US">
            <a:latin typeface="Dubai" panose="020B0503030403030204" pitchFamily="34" charset="-78"/>
            <a:cs typeface="Dubai" panose="020B0503030403030204" pitchFamily="34" charset="-78"/>
          </a:endParaRPr>
        </a:p>
      </dgm:t>
    </dgm:pt>
    <dgm:pt modelId="{DDEC47A9-F3DA-4F62-9407-8586C4AFBF1E}" type="sibTrans" cxnId="{61D8E5B6-00C2-433F-B83A-8BF0A597C737}">
      <dgm:prSet/>
      <dgm:spPr/>
      <dgm:t>
        <a:bodyPr/>
        <a:lstStyle/>
        <a:p>
          <a:endParaRPr lang="en-US">
            <a:latin typeface="Dubai" panose="020B0503030403030204" pitchFamily="34" charset="-78"/>
            <a:cs typeface="Dubai" panose="020B0503030403030204" pitchFamily="34" charset="-78"/>
          </a:endParaRPr>
        </a:p>
      </dgm:t>
    </dgm:pt>
    <dgm:pt modelId="{7266EA65-0787-4DBE-A768-85351018DB18}">
      <dgm:prSet phldrT="[Text]"/>
      <dgm:spPr/>
      <dgm:t>
        <a:bodyPr/>
        <a:lstStyle/>
        <a:p>
          <a:r>
            <a:rPr lang="en-US" dirty="0">
              <a:solidFill>
                <a:schemeClr val="bg1">
                  <a:lumMod val="50000"/>
                </a:schemeClr>
              </a:solidFill>
              <a:latin typeface="Dubai" panose="020B0503030403030204" pitchFamily="34" charset="-78"/>
              <a:cs typeface="Dubai" panose="020B0503030403030204" pitchFamily="34" charset="-78"/>
            </a:rPr>
            <a:t>E-Commerce</a:t>
          </a:r>
        </a:p>
      </dgm:t>
    </dgm:pt>
    <dgm:pt modelId="{37F8FD5B-68C2-4A49-91AB-A8EC882EB0AF}" type="parTrans" cxnId="{65261E2A-1753-4797-9EE1-31BF99BD5747}">
      <dgm:prSet/>
      <dgm:spPr/>
      <dgm:t>
        <a:bodyPr/>
        <a:lstStyle/>
        <a:p>
          <a:endParaRPr lang="en-US">
            <a:latin typeface="Dubai" panose="020B0503030403030204" pitchFamily="34" charset="-78"/>
            <a:cs typeface="Dubai" panose="020B0503030403030204" pitchFamily="34" charset="-78"/>
          </a:endParaRPr>
        </a:p>
      </dgm:t>
    </dgm:pt>
    <dgm:pt modelId="{AD713F6D-862E-490C-9107-71B5C997C1DA}" type="sibTrans" cxnId="{65261E2A-1753-4797-9EE1-31BF99BD5747}">
      <dgm:prSet/>
      <dgm:spPr/>
      <dgm:t>
        <a:bodyPr/>
        <a:lstStyle/>
        <a:p>
          <a:endParaRPr lang="en-US">
            <a:latin typeface="Dubai" panose="020B0503030403030204" pitchFamily="34" charset="-78"/>
            <a:cs typeface="Dubai" panose="020B0503030403030204" pitchFamily="34" charset="-78"/>
          </a:endParaRPr>
        </a:p>
      </dgm:t>
    </dgm:pt>
    <dgm:pt modelId="{51C0FE9D-2AB0-487C-94A8-022436A1F30A}">
      <dgm:prSet phldrT="[Text]"/>
      <dgm:spPr/>
      <dgm:t>
        <a:bodyPr/>
        <a:lstStyle/>
        <a:p>
          <a:r>
            <a:rPr lang="en-US" dirty="0">
              <a:latin typeface="Dubai" panose="020B0503030403030204" pitchFamily="34" charset="-78"/>
              <a:cs typeface="Dubai" panose="020B0503030403030204" pitchFamily="34" charset="-78"/>
            </a:rPr>
            <a:t>Helpful</a:t>
          </a:r>
        </a:p>
      </dgm:t>
    </dgm:pt>
    <dgm:pt modelId="{0F898F07-594A-4B07-B2B2-651524F69534}" type="parTrans" cxnId="{C8361700-18AD-4940-8BFD-1114567654FD}">
      <dgm:prSet/>
      <dgm:spPr/>
      <dgm:t>
        <a:bodyPr/>
        <a:lstStyle/>
        <a:p>
          <a:endParaRPr lang="en-US">
            <a:latin typeface="Dubai" panose="020B0503030403030204" pitchFamily="34" charset="-78"/>
            <a:cs typeface="Dubai" panose="020B0503030403030204" pitchFamily="34" charset="-78"/>
          </a:endParaRPr>
        </a:p>
      </dgm:t>
    </dgm:pt>
    <dgm:pt modelId="{D574611D-D10A-4B9E-9DC9-0BF1205D8F6A}" type="sibTrans" cxnId="{C8361700-18AD-4940-8BFD-1114567654FD}">
      <dgm:prSet/>
      <dgm:spPr/>
      <dgm:t>
        <a:bodyPr/>
        <a:lstStyle/>
        <a:p>
          <a:endParaRPr lang="en-US">
            <a:latin typeface="Dubai" panose="020B0503030403030204" pitchFamily="34" charset="-78"/>
            <a:cs typeface="Dubai" panose="020B0503030403030204" pitchFamily="34" charset="-78"/>
          </a:endParaRPr>
        </a:p>
      </dgm:t>
    </dgm:pt>
    <dgm:pt modelId="{68B1E4DB-5E67-416E-9D06-74149EB7F72E}">
      <dgm:prSet/>
      <dgm:spPr/>
      <dgm:t>
        <a:bodyPr/>
        <a:lstStyle/>
        <a:p>
          <a:r>
            <a:rPr lang="en-US" b="1" dirty="0">
              <a:latin typeface="Dubai" panose="020B0503030403030204" pitchFamily="34" charset="-78"/>
              <a:cs typeface="Dubai" panose="020B0503030403030204" pitchFamily="34" charset="-78"/>
            </a:rPr>
            <a:t>Tracking Customer Behaviors</a:t>
          </a:r>
        </a:p>
      </dgm:t>
    </dgm:pt>
    <dgm:pt modelId="{457CDDA2-1AE6-4994-9006-FE1B1DE9F785}" type="parTrans" cxnId="{383C53A6-391F-4EB7-A4C8-8FA9C35B2FB3}">
      <dgm:prSet/>
      <dgm:spPr/>
      <dgm:t>
        <a:bodyPr/>
        <a:lstStyle/>
        <a:p>
          <a:endParaRPr lang="en-US">
            <a:latin typeface="Dubai" panose="020B0503030403030204" pitchFamily="34" charset="-78"/>
            <a:cs typeface="Dubai" panose="020B0503030403030204" pitchFamily="34" charset="-78"/>
          </a:endParaRPr>
        </a:p>
      </dgm:t>
    </dgm:pt>
    <dgm:pt modelId="{8B7B4981-D30A-4D56-A5E8-15D01AAC6A13}" type="sibTrans" cxnId="{383C53A6-391F-4EB7-A4C8-8FA9C35B2FB3}">
      <dgm:prSet/>
      <dgm:spPr/>
      <dgm:t>
        <a:bodyPr/>
        <a:lstStyle/>
        <a:p>
          <a:endParaRPr lang="en-US">
            <a:latin typeface="Dubai" panose="020B0503030403030204" pitchFamily="34" charset="-78"/>
            <a:cs typeface="Dubai" panose="020B0503030403030204" pitchFamily="34" charset="-78"/>
          </a:endParaRPr>
        </a:p>
      </dgm:t>
    </dgm:pt>
    <dgm:pt modelId="{79E37178-17B1-4504-9D9A-CEEEEFBAD7D3}">
      <dgm:prSet/>
      <dgm:spPr/>
      <dgm:t>
        <a:bodyPr/>
        <a:lstStyle/>
        <a:p>
          <a:r>
            <a:rPr lang="en-US" b="1" dirty="0">
              <a:latin typeface="Dubai" panose="020B0503030403030204" pitchFamily="34" charset="-78"/>
              <a:cs typeface="Dubai" panose="020B0503030403030204" pitchFamily="34" charset="-78"/>
            </a:rPr>
            <a:t>Passwords Managers</a:t>
          </a:r>
        </a:p>
      </dgm:t>
    </dgm:pt>
    <dgm:pt modelId="{13E45B51-9DD0-4E5F-A443-D031F3E12A76}" type="parTrans" cxnId="{DEBD48F0-21AA-47FE-8080-6F489B493E11}">
      <dgm:prSet/>
      <dgm:spPr/>
      <dgm:t>
        <a:bodyPr/>
        <a:lstStyle/>
        <a:p>
          <a:endParaRPr lang="en-US">
            <a:latin typeface="Dubai" panose="020B0503030403030204" pitchFamily="34" charset="-78"/>
            <a:cs typeface="Dubai" panose="020B0503030403030204" pitchFamily="34" charset="-78"/>
          </a:endParaRPr>
        </a:p>
      </dgm:t>
    </dgm:pt>
    <dgm:pt modelId="{A1C7BBC6-623A-47ED-B9E1-7B925824DAE4}" type="sibTrans" cxnId="{DEBD48F0-21AA-47FE-8080-6F489B493E11}">
      <dgm:prSet/>
      <dgm:spPr/>
      <dgm:t>
        <a:bodyPr/>
        <a:lstStyle/>
        <a:p>
          <a:endParaRPr lang="en-US">
            <a:latin typeface="Dubai" panose="020B0503030403030204" pitchFamily="34" charset="-78"/>
            <a:cs typeface="Dubai" panose="020B0503030403030204" pitchFamily="34" charset="-78"/>
          </a:endParaRPr>
        </a:p>
      </dgm:t>
    </dgm:pt>
    <dgm:pt modelId="{2EBFC9B5-3971-4C1C-B42D-076B614550B8}" type="pres">
      <dgm:prSet presAssocID="{8556176A-E18E-4CDA-B23C-17406745AC3E}" presName="Name0" presStyleCnt="0">
        <dgm:presLayoutVars>
          <dgm:dir/>
          <dgm:animLvl val="lvl"/>
          <dgm:resizeHandles/>
        </dgm:presLayoutVars>
      </dgm:prSet>
      <dgm:spPr/>
    </dgm:pt>
    <dgm:pt modelId="{499D811A-4A4D-4421-8BF1-59B30AE4CE3E}" type="pres">
      <dgm:prSet presAssocID="{0EFC9BAD-24ED-431D-9369-E68DDF8DA673}" presName="linNode" presStyleCnt="0"/>
      <dgm:spPr/>
    </dgm:pt>
    <dgm:pt modelId="{CDBFB060-95B9-4D93-96BD-40ECA400F814}" type="pres">
      <dgm:prSet presAssocID="{0EFC9BAD-24ED-431D-9369-E68DDF8DA673}" presName="parentShp" presStyleLbl="node1" presStyleIdx="0" presStyleCnt="3">
        <dgm:presLayoutVars>
          <dgm:bulletEnabled val="1"/>
        </dgm:presLayoutVars>
      </dgm:prSet>
      <dgm:spPr/>
    </dgm:pt>
    <dgm:pt modelId="{9550D30C-1F82-4402-A945-1A3FFEAD76A9}" type="pres">
      <dgm:prSet presAssocID="{0EFC9BAD-24ED-431D-9369-E68DDF8DA673}" presName="childShp" presStyleLbl="bgAccFollowNode1" presStyleIdx="0" presStyleCnt="3">
        <dgm:presLayoutVars>
          <dgm:bulletEnabled val="1"/>
        </dgm:presLayoutVars>
      </dgm:prSet>
      <dgm:spPr/>
    </dgm:pt>
    <dgm:pt modelId="{4DF86BCB-62C4-4413-95B1-EF92690FDC27}" type="pres">
      <dgm:prSet presAssocID="{97DB9E60-8C6A-400D-98AF-645EF5FE5D36}" presName="spacing" presStyleCnt="0"/>
      <dgm:spPr/>
    </dgm:pt>
    <dgm:pt modelId="{CB608679-01E8-4730-9DEB-6CAB8695D951}" type="pres">
      <dgm:prSet presAssocID="{181AEF2D-B7BF-42B9-8AB8-F1971BE31FC5}" presName="linNode" presStyleCnt="0"/>
      <dgm:spPr/>
    </dgm:pt>
    <dgm:pt modelId="{B4700F94-7E52-4B99-9709-B41399C992DF}" type="pres">
      <dgm:prSet presAssocID="{181AEF2D-B7BF-42B9-8AB8-F1971BE31FC5}" presName="parentShp" presStyleLbl="node1" presStyleIdx="1" presStyleCnt="3">
        <dgm:presLayoutVars>
          <dgm:bulletEnabled val="1"/>
        </dgm:presLayoutVars>
      </dgm:prSet>
      <dgm:spPr/>
    </dgm:pt>
    <dgm:pt modelId="{838329FB-2282-4302-A98B-E0B8D2837955}" type="pres">
      <dgm:prSet presAssocID="{181AEF2D-B7BF-42B9-8AB8-F1971BE31FC5}" presName="childShp" presStyleLbl="bgAccFollowNode1" presStyleIdx="1" presStyleCnt="3">
        <dgm:presLayoutVars>
          <dgm:bulletEnabled val="1"/>
        </dgm:presLayoutVars>
      </dgm:prSet>
      <dgm:spPr/>
    </dgm:pt>
    <dgm:pt modelId="{7B07090D-894B-45EC-8910-C08CFB7E4B42}" type="pres">
      <dgm:prSet presAssocID="{989709AF-8CB4-4E97-928B-A86DB52DE50B}" presName="spacing" presStyleCnt="0"/>
      <dgm:spPr/>
    </dgm:pt>
    <dgm:pt modelId="{FD7846FE-C059-4CF8-A851-D2307ED3E331}" type="pres">
      <dgm:prSet presAssocID="{51C0FE9D-2AB0-487C-94A8-022436A1F30A}" presName="linNode" presStyleCnt="0"/>
      <dgm:spPr/>
    </dgm:pt>
    <dgm:pt modelId="{763434BF-0778-4898-96D4-C5032774AAAB}" type="pres">
      <dgm:prSet presAssocID="{51C0FE9D-2AB0-487C-94A8-022436A1F30A}" presName="parentShp" presStyleLbl="node1" presStyleIdx="2" presStyleCnt="3">
        <dgm:presLayoutVars>
          <dgm:bulletEnabled val="1"/>
        </dgm:presLayoutVars>
      </dgm:prSet>
      <dgm:spPr/>
    </dgm:pt>
    <dgm:pt modelId="{230DD6C3-12D9-4A52-8506-6C248B0C0367}" type="pres">
      <dgm:prSet presAssocID="{51C0FE9D-2AB0-487C-94A8-022436A1F30A}" presName="childShp" presStyleLbl="bgAccFollowNode1" presStyleIdx="2" presStyleCnt="3">
        <dgm:presLayoutVars>
          <dgm:bulletEnabled val="1"/>
        </dgm:presLayoutVars>
      </dgm:prSet>
      <dgm:spPr/>
    </dgm:pt>
  </dgm:ptLst>
  <dgm:cxnLst>
    <dgm:cxn modelId="{C8361700-18AD-4940-8BFD-1114567654FD}" srcId="{8556176A-E18E-4CDA-B23C-17406745AC3E}" destId="{51C0FE9D-2AB0-487C-94A8-022436A1F30A}" srcOrd="2" destOrd="0" parTransId="{0F898F07-594A-4B07-B2B2-651524F69534}" sibTransId="{D574611D-D10A-4B9E-9DC9-0BF1205D8F6A}"/>
    <dgm:cxn modelId="{32ECAD11-4E6F-47C5-AA6C-3ECC260B735C}" srcId="{8556176A-E18E-4CDA-B23C-17406745AC3E}" destId="{0EFC9BAD-24ED-431D-9369-E68DDF8DA673}" srcOrd="0" destOrd="0" parTransId="{58AC2F88-0E1F-4B1B-842D-A6FB5BCF057B}" sibTransId="{97DB9E60-8C6A-400D-98AF-645EF5FE5D36}"/>
    <dgm:cxn modelId="{A5828928-CBDF-434C-958A-28943DEE6083}" type="presOf" srcId="{68B1E4DB-5E67-416E-9D06-74149EB7F72E}" destId="{230DD6C3-12D9-4A52-8506-6C248B0C0367}" srcOrd="0" destOrd="0" presId="urn:microsoft.com/office/officeart/2005/8/layout/vList6"/>
    <dgm:cxn modelId="{65261E2A-1753-4797-9EE1-31BF99BD5747}" srcId="{181AEF2D-B7BF-42B9-8AB8-F1971BE31FC5}" destId="{7266EA65-0787-4DBE-A768-85351018DB18}" srcOrd="1" destOrd="0" parTransId="{37F8FD5B-68C2-4A49-91AB-A8EC882EB0AF}" sibTransId="{AD713F6D-862E-490C-9107-71B5C997C1DA}"/>
    <dgm:cxn modelId="{49102743-D871-4F33-8D6B-066623D24E3F}" type="presOf" srcId="{8556176A-E18E-4CDA-B23C-17406745AC3E}" destId="{2EBFC9B5-3971-4C1C-B42D-076B614550B8}" srcOrd="0" destOrd="0" presId="urn:microsoft.com/office/officeart/2005/8/layout/vList6"/>
    <dgm:cxn modelId="{7F685089-5C59-4AAC-AC54-F5E9B0D8BA65}" srcId="{0EFC9BAD-24ED-431D-9369-E68DDF8DA673}" destId="{51B1387D-4B66-425B-A7AF-1C6962A0FD7F}" srcOrd="0" destOrd="0" parTransId="{49ABE377-A762-47AE-B971-C74422672390}" sibTransId="{47951FF2-37A1-4D0A-923D-F50DCCC75F2C}"/>
    <dgm:cxn modelId="{383C53A6-391F-4EB7-A4C8-8FA9C35B2FB3}" srcId="{51C0FE9D-2AB0-487C-94A8-022436A1F30A}" destId="{68B1E4DB-5E67-416E-9D06-74149EB7F72E}" srcOrd="0" destOrd="0" parTransId="{457CDDA2-1AE6-4994-9006-FE1B1DE9F785}" sibTransId="{8B7B4981-D30A-4D56-A5E8-15D01AAC6A13}"/>
    <dgm:cxn modelId="{D8AFC1B3-C986-4B80-B765-057FB24B6B3A}" type="presOf" srcId="{9CBAB10B-3C56-4468-BEAB-7F2E107DAF1F}" destId="{838329FB-2282-4302-A98B-E0B8D2837955}" srcOrd="0" destOrd="0" presId="urn:microsoft.com/office/officeart/2005/8/layout/vList6"/>
    <dgm:cxn modelId="{61D8E5B6-00C2-433F-B83A-8BF0A597C737}" srcId="{181AEF2D-B7BF-42B9-8AB8-F1971BE31FC5}" destId="{9CBAB10B-3C56-4468-BEAB-7F2E107DAF1F}" srcOrd="0" destOrd="0" parTransId="{1105A430-7580-45EC-A7A9-72AEAE85FEE8}" sibTransId="{DDEC47A9-F3DA-4F62-9407-8586C4AFBF1E}"/>
    <dgm:cxn modelId="{3381F9C2-101B-4344-B2CD-A2AF3E65FA35}" srcId="{0EFC9BAD-24ED-431D-9369-E68DDF8DA673}" destId="{2322CD88-0EB5-40EF-98DB-7B6B8D9B8BE0}" srcOrd="1" destOrd="0" parTransId="{2D3E9E15-E8B3-4063-B3FA-DDC99C93DEEF}" sibTransId="{339C4880-725A-44CC-8B6C-CAC433BAC37E}"/>
    <dgm:cxn modelId="{DCEC63CC-09DC-4400-8920-AAD1D933A5C4}" type="presOf" srcId="{51C0FE9D-2AB0-487C-94A8-022436A1F30A}" destId="{763434BF-0778-4898-96D4-C5032774AAAB}" srcOrd="0" destOrd="0" presId="urn:microsoft.com/office/officeart/2005/8/layout/vList6"/>
    <dgm:cxn modelId="{595B68D1-3009-4FCB-BAD2-032E2FE22157}" srcId="{8556176A-E18E-4CDA-B23C-17406745AC3E}" destId="{181AEF2D-B7BF-42B9-8AB8-F1971BE31FC5}" srcOrd="1" destOrd="0" parTransId="{E451A1B5-D2BB-4EFA-915B-C5B252931675}" sibTransId="{989709AF-8CB4-4E97-928B-A86DB52DE50B}"/>
    <dgm:cxn modelId="{68B5C2D5-AD4A-4DFF-BB23-4B85C79CDB71}" type="presOf" srcId="{51B1387D-4B66-425B-A7AF-1C6962A0FD7F}" destId="{9550D30C-1F82-4402-A945-1A3FFEAD76A9}" srcOrd="0" destOrd="0" presId="urn:microsoft.com/office/officeart/2005/8/layout/vList6"/>
    <dgm:cxn modelId="{37E38AD7-461C-44B4-A848-47B7259E7EF3}" type="presOf" srcId="{181AEF2D-B7BF-42B9-8AB8-F1971BE31FC5}" destId="{B4700F94-7E52-4B99-9709-B41399C992DF}" srcOrd="0" destOrd="0" presId="urn:microsoft.com/office/officeart/2005/8/layout/vList6"/>
    <dgm:cxn modelId="{B8C149D9-4AF9-4798-9740-248A5DC26476}" type="presOf" srcId="{2322CD88-0EB5-40EF-98DB-7B6B8D9B8BE0}" destId="{9550D30C-1F82-4402-A945-1A3FFEAD76A9}" srcOrd="0" destOrd="1" presId="urn:microsoft.com/office/officeart/2005/8/layout/vList6"/>
    <dgm:cxn modelId="{FEB526E2-7B11-4A4F-BC26-7AE21FB77D7E}" type="presOf" srcId="{0EFC9BAD-24ED-431D-9369-E68DDF8DA673}" destId="{CDBFB060-95B9-4D93-96BD-40ECA400F814}" srcOrd="0" destOrd="0" presId="urn:microsoft.com/office/officeart/2005/8/layout/vList6"/>
    <dgm:cxn modelId="{2E8292E3-3FA4-4DE3-8FF8-555A1E7940B1}" type="presOf" srcId="{79E37178-17B1-4504-9D9A-CEEEEFBAD7D3}" destId="{230DD6C3-12D9-4A52-8506-6C248B0C0367}" srcOrd="0" destOrd="1" presId="urn:microsoft.com/office/officeart/2005/8/layout/vList6"/>
    <dgm:cxn modelId="{DEBD48F0-21AA-47FE-8080-6F489B493E11}" srcId="{51C0FE9D-2AB0-487C-94A8-022436A1F30A}" destId="{79E37178-17B1-4504-9D9A-CEEEEFBAD7D3}" srcOrd="1" destOrd="0" parTransId="{13E45B51-9DD0-4E5F-A443-D031F3E12A76}" sibTransId="{A1C7BBC6-623A-47ED-B9E1-7B925824DAE4}"/>
    <dgm:cxn modelId="{518143F8-77EF-4CA6-AEA8-F71C656E8A13}" type="presOf" srcId="{7266EA65-0787-4DBE-A768-85351018DB18}" destId="{838329FB-2282-4302-A98B-E0B8D2837955}" srcOrd="0" destOrd="1" presId="urn:microsoft.com/office/officeart/2005/8/layout/vList6"/>
    <dgm:cxn modelId="{0B7CA651-2C2A-4FA9-817B-7B14D3C26A00}" type="presParOf" srcId="{2EBFC9B5-3971-4C1C-B42D-076B614550B8}" destId="{499D811A-4A4D-4421-8BF1-59B30AE4CE3E}" srcOrd="0" destOrd="0" presId="urn:microsoft.com/office/officeart/2005/8/layout/vList6"/>
    <dgm:cxn modelId="{6110A76D-9D4F-4C09-9F03-E22893424E75}" type="presParOf" srcId="{499D811A-4A4D-4421-8BF1-59B30AE4CE3E}" destId="{CDBFB060-95B9-4D93-96BD-40ECA400F814}" srcOrd="0" destOrd="0" presId="urn:microsoft.com/office/officeart/2005/8/layout/vList6"/>
    <dgm:cxn modelId="{4C9F4B31-72F2-4A79-81DB-20CADE828B97}" type="presParOf" srcId="{499D811A-4A4D-4421-8BF1-59B30AE4CE3E}" destId="{9550D30C-1F82-4402-A945-1A3FFEAD76A9}" srcOrd="1" destOrd="0" presId="urn:microsoft.com/office/officeart/2005/8/layout/vList6"/>
    <dgm:cxn modelId="{B7521652-95AD-464F-B77F-5504962161DC}" type="presParOf" srcId="{2EBFC9B5-3971-4C1C-B42D-076B614550B8}" destId="{4DF86BCB-62C4-4413-95B1-EF92690FDC27}" srcOrd="1" destOrd="0" presId="urn:microsoft.com/office/officeart/2005/8/layout/vList6"/>
    <dgm:cxn modelId="{B9B83104-34E8-44C3-9180-F98634E4DBB1}" type="presParOf" srcId="{2EBFC9B5-3971-4C1C-B42D-076B614550B8}" destId="{CB608679-01E8-4730-9DEB-6CAB8695D951}" srcOrd="2" destOrd="0" presId="urn:microsoft.com/office/officeart/2005/8/layout/vList6"/>
    <dgm:cxn modelId="{797408F8-A3B2-4133-9B08-1B0095D50543}" type="presParOf" srcId="{CB608679-01E8-4730-9DEB-6CAB8695D951}" destId="{B4700F94-7E52-4B99-9709-B41399C992DF}" srcOrd="0" destOrd="0" presId="urn:microsoft.com/office/officeart/2005/8/layout/vList6"/>
    <dgm:cxn modelId="{FB11A48F-2ECF-4E41-B5A5-7A1AA99A6CA4}" type="presParOf" srcId="{CB608679-01E8-4730-9DEB-6CAB8695D951}" destId="{838329FB-2282-4302-A98B-E0B8D2837955}" srcOrd="1" destOrd="0" presId="urn:microsoft.com/office/officeart/2005/8/layout/vList6"/>
    <dgm:cxn modelId="{41E81448-5DD9-484B-A8F8-4BA48AADCC42}" type="presParOf" srcId="{2EBFC9B5-3971-4C1C-B42D-076B614550B8}" destId="{7B07090D-894B-45EC-8910-C08CFB7E4B42}" srcOrd="3" destOrd="0" presId="urn:microsoft.com/office/officeart/2005/8/layout/vList6"/>
    <dgm:cxn modelId="{1443F7AC-ECA0-428E-A9C6-90E8C3ABB1AF}" type="presParOf" srcId="{2EBFC9B5-3971-4C1C-B42D-076B614550B8}" destId="{FD7846FE-C059-4CF8-A851-D2307ED3E331}" srcOrd="4" destOrd="0" presId="urn:microsoft.com/office/officeart/2005/8/layout/vList6"/>
    <dgm:cxn modelId="{D87B1026-F9C9-44BC-AB3A-90E6C118B3A8}" type="presParOf" srcId="{FD7846FE-C059-4CF8-A851-D2307ED3E331}" destId="{763434BF-0778-4898-96D4-C5032774AAAB}" srcOrd="0" destOrd="0" presId="urn:microsoft.com/office/officeart/2005/8/layout/vList6"/>
    <dgm:cxn modelId="{533D9BCB-57A6-4B73-8A29-3491D3C84180}" type="presParOf" srcId="{FD7846FE-C059-4CF8-A851-D2307ED3E331}" destId="{230DD6C3-12D9-4A52-8506-6C248B0C036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EB35A5-D44A-41BD-BCC3-F066204137D0}"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FC332F43-4DEC-4B70-9C9C-B0AE48644F5E}">
      <dgm:prSet/>
      <dgm:spPr/>
      <dgm:t>
        <a:bodyPr/>
        <a:lstStyle/>
        <a:p>
          <a:r>
            <a:rPr lang="en-US">
              <a:latin typeface="Dubai" panose="020B0503030403030204" pitchFamily="34" charset="-78"/>
              <a:cs typeface="Dubai" panose="020B0503030403030204" pitchFamily="34" charset="-78"/>
            </a:rPr>
            <a:t>Concept</a:t>
          </a:r>
        </a:p>
      </dgm:t>
    </dgm:pt>
    <dgm:pt modelId="{E56EB10F-7B4E-45F4-BF32-4C2BCD5A59B8}" type="parTrans" cxnId="{C28DB09F-0476-47AE-82DB-2B013FD22BE9}">
      <dgm:prSet/>
      <dgm:spPr/>
      <dgm:t>
        <a:bodyPr/>
        <a:lstStyle/>
        <a:p>
          <a:endParaRPr lang="en-US">
            <a:latin typeface="Dubai" panose="020B0503030403030204" pitchFamily="34" charset="-78"/>
            <a:cs typeface="Dubai" panose="020B0503030403030204" pitchFamily="34" charset="-78"/>
          </a:endParaRPr>
        </a:p>
      </dgm:t>
    </dgm:pt>
    <dgm:pt modelId="{FDA5C6B0-EA82-42AE-ACD7-224F0C4C1E29}" type="sibTrans" cxnId="{C28DB09F-0476-47AE-82DB-2B013FD22BE9}">
      <dgm:prSet/>
      <dgm:spPr/>
      <dgm:t>
        <a:bodyPr/>
        <a:lstStyle/>
        <a:p>
          <a:endParaRPr lang="en-US">
            <a:latin typeface="Dubai" panose="020B0503030403030204" pitchFamily="34" charset="-78"/>
            <a:cs typeface="Dubai" panose="020B0503030403030204" pitchFamily="34" charset="-78"/>
          </a:endParaRPr>
        </a:p>
      </dgm:t>
    </dgm:pt>
    <dgm:pt modelId="{8D190E40-17FA-4BB3-A990-7A82766C7CF9}">
      <dgm:prSet/>
      <dgm:spPr/>
      <dgm:t>
        <a:bodyPr/>
        <a:lstStyle/>
        <a:p>
          <a:r>
            <a:rPr lang="en-US" dirty="0">
              <a:latin typeface="Dubai" panose="020B0503030403030204" pitchFamily="34" charset="-78"/>
              <a:cs typeface="Dubai" panose="020B0503030403030204" pitchFamily="34" charset="-78"/>
            </a:rPr>
            <a:t>Types / Sub-Categories </a:t>
          </a:r>
        </a:p>
      </dgm:t>
    </dgm:pt>
    <dgm:pt modelId="{14C41BBD-7CCC-4189-8D6E-01881525C2B8}" type="parTrans" cxnId="{EF8EE4F8-3E4D-47F3-9E67-2E659396E5B9}">
      <dgm:prSet/>
      <dgm:spPr/>
      <dgm:t>
        <a:bodyPr/>
        <a:lstStyle/>
        <a:p>
          <a:endParaRPr lang="en-US">
            <a:latin typeface="Dubai" panose="020B0503030403030204" pitchFamily="34" charset="-78"/>
            <a:cs typeface="Dubai" panose="020B0503030403030204" pitchFamily="34" charset="-78"/>
          </a:endParaRPr>
        </a:p>
      </dgm:t>
    </dgm:pt>
    <dgm:pt modelId="{2678C21E-2639-4D5A-8CC6-8688E035B5E2}" type="sibTrans" cxnId="{EF8EE4F8-3E4D-47F3-9E67-2E659396E5B9}">
      <dgm:prSet/>
      <dgm:spPr/>
      <dgm:t>
        <a:bodyPr/>
        <a:lstStyle/>
        <a:p>
          <a:endParaRPr lang="en-US">
            <a:latin typeface="Dubai" panose="020B0503030403030204" pitchFamily="34" charset="-78"/>
            <a:cs typeface="Dubai" panose="020B0503030403030204" pitchFamily="34" charset="-78"/>
          </a:endParaRPr>
        </a:p>
      </dgm:t>
    </dgm:pt>
    <dgm:pt modelId="{E1141897-A2CD-42B0-984B-83D166D8BD65}">
      <dgm:prSet/>
      <dgm:spPr/>
      <dgm:t>
        <a:bodyPr/>
        <a:lstStyle/>
        <a:p>
          <a:r>
            <a:rPr lang="en-US" dirty="0">
              <a:latin typeface="Dubai" panose="020B0503030403030204" pitchFamily="34" charset="-78"/>
              <a:cs typeface="Dubai" panose="020B0503030403030204" pitchFamily="34" charset="-78"/>
            </a:rPr>
            <a:t>Terminologies: Speak Their Languages</a:t>
          </a:r>
        </a:p>
      </dgm:t>
    </dgm:pt>
    <dgm:pt modelId="{B13F6CF0-2FB8-425D-BA08-7143B87A044F}" type="parTrans" cxnId="{FD962227-B3B8-4673-AFE2-534AF6F5D023}">
      <dgm:prSet/>
      <dgm:spPr/>
      <dgm:t>
        <a:bodyPr/>
        <a:lstStyle/>
        <a:p>
          <a:endParaRPr lang="en-US">
            <a:latin typeface="Dubai" panose="020B0503030403030204" pitchFamily="34" charset="-78"/>
            <a:cs typeface="Dubai" panose="020B0503030403030204" pitchFamily="34" charset="-78"/>
          </a:endParaRPr>
        </a:p>
      </dgm:t>
    </dgm:pt>
    <dgm:pt modelId="{D7297278-0F31-4B86-9558-73B4F78871D6}" type="sibTrans" cxnId="{FD962227-B3B8-4673-AFE2-534AF6F5D023}">
      <dgm:prSet/>
      <dgm:spPr/>
      <dgm:t>
        <a:bodyPr/>
        <a:lstStyle/>
        <a:p>
          <a:endParaRPr lang="en-US">
            <a:latin typeface="Dubai" panose="020B0503030403030204" pitchFamily="34" charset="-78"/>
            <a:cs typeface="Dubai" panose="020B0503030403030204" pitchFamily="34" charset="-78"/>
          </a:endParaRPr>
        </a:p>
      </dgm:t>
    </dgm:pt>
    <dgm:pt modelId="{BF1D28EE-C9A6-454C-AFD2-220839BAAE79}">
      <dgm:prSet/>
      <dgm:spPr/>
      <dgm:t>
        <a:bodyPr/>
        <a:lstStyle/>
        <a:p>
          <a:r>
            <a:rPr lang="en-US" dirty="0">
              <a:latin typeface="Dubai" panose="020B0503030403030204" pitchFamily="34" charset="-78"/>
              <a:cs typeface="Dubai" panose="020B0503030403030204" pitchFamily="34" charset="-78"/>
            </a:rPr>
            <a:t>Main Options</a:t>
          </a:r>
        </a:p>
      </dgm:t>
    </dgm:pt>
    <dgm:pt modelId="{EEEA6DED-ADC2-4E4C-BFF6-A0F91B9D4DD7}" type="parTrans" cxnId="{6E75FC29-A44A-407B-A3FC-DC7B57DDD12E}">
      <dgm:prSet/>
      <dgm:spPr/>
      <dgm:t>
        <a:bodyPr/>
        <a:lstStyle/>
        <a:p>
          <a:endParaRPr lang="en-US">
            <a:latin typeface="Dubai" panose="020B0503030403030204" pitchFamily="34" charset="-78"/>
            <a:cs typeface="Dubai" panose="020B0503030403030204" pitchFamily="34" charset="-78"/>
          </a:endParaRPr>
        </a:p>
      </dgm:t>
    </dgm:pt>
    <dgm:pt modelId="{E6A93D87-BD26-43D5-9FFF-0B2FFF45FE80}" type="sibTrans" cxnId="{6E75FC29-A44A-407B-A3FC-DC7B57DDD12E}">
      <dgm:prSet/>
      <dgm:spPr/>
      <dgm:t>
        <a:bodyPr/>
        <a:lstStyle/>
        <a:p>
          <a:endParaRPr lang="en-US">
            <a:latin typeface="Dubai" panose="020B0503030403030204" pitchFamily="34" charset="-78"/>
            <a:cs typeface="Dubai" panose="020B0503030403030204" pitchFamily="34" charset="-78"/>
          </a:endParaRPr>
        </a:p>
      </dgm:t>
    </dgm:pt>
    <dgm:pt modelId="{2210D569-8EA4-49CC-92C7-B155B823F607}">
      <dgm:prSet/>
      <dgm:spPr/>
      <dgm:t>
        <a:bodyPr/>
        <a:lstStyle/>
        <a:p>
          <a:r>
            <a:rPr lang="en-US" dirty="0">
              <a:latin typeface="Dubai" panose="020B0503030403030204" pitchFamily="34" charset="-78"/>
              <a:cs typeface="Dubai" panose="020B0503030403030204" pitchFamily="34" charset="-78"/>
            </a:rPr>
            <a:t>Recommended Tools?</a:t>
          </a:r>
        </a:p>
      </dgm:t>
    </dgm:pt>
    <dgm:pt modelId="{8F2AD275-24E1-4A7B-8960-6B8458253B15}" type="parTrans" cxnId="{6135997D-95AD-4DAF-AB39-223794165037}">
      <dgm:prSet/>
      <dgm:spPr/>
      <dgm:t>
        <a:bodyPr/>
        <a:lstStyle/>
        <a:p>
          <a:endParaRPr lang="en-US">
            <a:latin typeface="Dubai" panose="020B0503030403030204" pitchFamily="34" charset="-78"/>
            <a:cs typeface="Dubai" panose="020B0503030403030204" pitchFamily="34" charset="-78"/>
          </a:endParaRPr>
        </a:p>
      </dgm:t>
    </dgm:pt>
    <dgm:pt modelId="{B67E6A7B-51B7-47A4-9210-27C33C21FC64}" type="sibTrans" cxnId="{6135997D-95AD-4DAF-AB39-223794165037}">
      <dgm:prSet/>
      <dgm:spPr/>
      <dgm:t>
        <a:bodyPr/>
        <a:lstStyle/>
        <a:p>
          <a:endParaRPr lang="en-US">
            <a:latin typeface="Dubai" panose="020B0503030403030204" pitchFamily="34" charset="-78"/>
            <a:cs typeface="Dubai" panose="020B0503030403030204" pitchFamily="34" charset="-78"/>
          </a:endParaRPr>
        </a:p>
      </dgm:t>
    </dgm:pt>
    <dgm:pt modelId="{B5168576-249E-43F0-BB1A-178CB470659D}">
      <dgm:prSet/>
      <dgm:spPr/>
      <dgm:t>
        <a:bodyPr/>
        <a:lstStyle/>
        <a:p>
          <a:r>
            <a:rPr lang="en-US">
              <a:latin typeface="Dubai" panose="020B0503030403030204" pitchFamily="34" charset="-78"/>
              <a:cs typeface="Dubai" panose="020B0503030403030204" pitchFamily="34" charset="-78"/>
            </a:rPr>
            <a:t>Use Cases / Examples</a:t>
          </a:r>
        </a:p>
      </dgm:t>
    </dgm:pt>
    <dgm:pt modelId="{DE08996B-33A2-4246-A53E-F55336E63E37}" type="parTrans" cxnId="{84DF58B4-5568-4500-9A9D-596DD96F0D0F}">
      <dgm:prSet/>
      <dgm:spPr/>
      <dgm:t>
        <a:bodyPr/>
        <a:lstStyle/>
        <a:p>
          <a:endParaRPr lang="en-US">
            <a:latin typeface="Dubai" panose="020B0503030403030204" pitchFamily="34" charset="-78"/>
            <a:cs typeface="Dubai" panose="020B0503030403030204" pitchFamily="34" charset="-78"/>
          </a:endParaRPr>
        </a:p>
      </dgm:t>
    </dgm:pt>
    <dgm:pt modelId="{411D86D4-3CAF-40AB-9C30-9163C0B34DF2}" type="sibTrans" cxnId="{84DF58B4-5568-4500-9A9D-596DD96F0D0F}">
      <dgm:prSet/>
      <dgm:spPr/>
      <dgm:t>
        <a:bodyPr/>
        <a:lstStyle/>
        <a:p>
          <a:endParaRPr lang="en-US">
            <a:latin typeface="Dubai" panose="020B0503030403030204" pitchFamily="34" charset="-78"/>
            <a:cs typeface="Dubai" panose="020B0503030403030204" pitchFamily="34" charset="-78"/>
          </a:endParaRPr>
        </a:p>
      </dgm:t>
    </dgm:pt>
    <dgm:pt modelId="{043F198D-E2AF-4442-A592-FC43F7A7CA7D}">
      <dgm:prSet/>
      <dgm:spPr/>
      <dgm:t>
        <a:bodyPr/>
        <a:lstStyle/>
        <a:p>
          <a:r>
            <a:rPr lang="en-US" dirty="0">
              <a:latin typeface="Dubai" panose="020B0503030403030204" pitchFamily="34" charset="-78"/>
              <a:cs typeface="Dubai" panose="020B0503030403030204" pitchFamily="34" charset="-78"/>
            </a:rPr>
            <a:t>Other Tools?</a:t>
          </a:r>
        </a:p>
      </dgm:t>
    </dgm:pt>
    <dgm:pt modelId="{9AD4ED97-FEA8-47EE-B73A-C2FEB23B1F8D}" type="parTrans" cxnId="{F25B26A9-2822-4423-A6C6-1F5B9A8AEA4F}">
      <dgm:prSet/>
      <dgm:spPr/>
      <dgm:t>
        <a:bodyPr/>
        <a:lstStyle/>
        <a:p>
          <a:endParaRPr lang="en-US"/>
        </a:p>
      </dgm:t>
    </dgm:pt>
    <dgm:pt modelId="{BE4BD4D3-2011-47BA-A65E-4EC653562F48}" type="sibTrans" cxnId="{F25B26A9-2822-4423-A6C6-1F5B9A8AEA4F}">
      <dgm:prSet/>
      <dgm:spPr/>
      <dgm:t>
        <a:bodyPr/>
        <a:lstStyle/>
        <a:p>
          <a:endParaRPr lang="en-US"/>
        </a:p>
      </dgm:t>
    </dgm:pt>
    <dgm:pt modelId="{C06FA5EC-BF3C-4361-9C97-6E550F78B66C}" type="pres">
      <dgm:prSet presAssocID="{53EB35A5-D44A-41BD-BCC3-F066204137D0}" presName="linear" presStyleCnt="0">
        <dgm:presLayoutVars>
          <dgm:animLvl val="lvl"/>
          <dgm:resizeHandles val="exact"/>
        </dgm:presLayoutVars>
      </dgm:prSet>
      <dgm:spPr/>
    </dgm:pt>
    <dgm:pt modelId="{F5FA1CD3-90EA-412A-830E-DF02256D94EF}" type="pres">
      <dgm:prSet presAssocID="{FC332F43-4DEC-4B70-9C9C-B0AE48644F5E}" presName="parentText" presStyleLbl="node1" presStyleIdx="0" presStyleCnt="7">
        <dgm:presLayoutVars>
          <dgm:chMax val="0"/>
          <dgm:bulletEnabled val="1"/>
        </dgm:presLayoutVars>
      </dgm:prSet>
      <dgm:spPr/>
    </dgm:pt>
    <dgm:pt modelId="{01021959-782F-463E-935B-867ACD9E2ADD}" type="pres">
      <dgm:prSet presAssocID="{FDA5C6B0-EA82-42AE-ACD7-224F0C4C1E29}" presName="spacer" presStyleCnt="0"/>
      <dgm:spPr/>
    </dgm:pt>
    <dgm:pt modelId="{62E26BA2-C52A-4776-BB17-B921F71EA943}" type="pres">
      <dgm:prSet presAssocID="{8D190E40-17FA-4BB3-A990-7A82766C7CF9}" presName="parentText" presStyleLbl="node1" presStyleIdx="1" presStyleCnt="7">
        <dgm:presLayoutVars>
          <dgm:chMax val="0"/>
          <dgm:bulletEnabled val="1"/>
        </dgm:presLayoutVars>
      </dgm:prSet>
      <dgm:spPr/>
    </dgm:pt>
    <dgm:pt modelId="{4D711A65-4980-410A-9E2B-0C59BFF8A530}" type="pres">
      <dgm:prSet presAssocID="{2678C21E-2639-4D5A-8CC6-8688E035B5E2}" presName="spacer" presStyleCnt="0"/>
      <dgm:spPr/>
    </dgm:pt>
    <dgm:pt modelId="{7128E045-B471-4155-B2AA-EB7F560315A9}" type="pres">
      <dgm:prSet presAssocID="{E1141897-A2CD-42B0-984B-83D166D8BD65}" presName="parentText" presStyleLbl="node1" presStyleIdx="2" presStyleCnt="7">
        <dgm:presLayoutVars>
          <dgm:chMax val="0"/>
          <dgm:bulletEnabled val="1"/>
        </dgm:presLayoutVars>
      </dgm:prSet>
      <dgm:spPr/>
    </dgm:pt>
    <dgm:pt modelId="{622CC733-51F2-4287-AE39-C151202DB4B3}" type="pres">
      <dgm:prSet presAssocID="{D7297278-0F31-4B86-9558-73B4F78871D6}" presName="spacer" presStyleCnt="0"/>
      <dgm:spPr/>
    </dgm:pt>
    <dgm:pt modelId="{A770010A-3D3D-4A3B-A3CD-099DC3ABAFA7}" type="pres">
      <dgm:prSet presAssocID="{BF1D28EE-C9A6-454C-AFD2-220839BAAE79}" presName="parentText" presStyleLbl="node1" presStyleIdx="3" presStyleCnt="7">
        <dgm:presLayoutVars>
          <dgm:chMax val="0"/>
          <dgm:bulletEnabled val="1"/>
        </dgm:presLayoutVars>
      </dgm:prSet>
      <dgm:spPr/>
    </dgm:pt>
    <dgm:pt modelId="{D65B8855-9012-412F-855A-B0C5328A4F00}" type="pres">
      <dgm:prSet presAssocID="{E6A93D87-BD26-43D5-9FFF-0B2FFF45FE80}" presName="spacer" presStyleCnt="0"/>
      <dgm:spPr/>
    </dgm:pt>
    <dgm:pt modelId="{4E173F65-E3AB-4EEE-8FEC-CDD6A8B8D971}" type="pres">
      <dgm:prSet presAssocID="{2210D569-8EA4-49CC-92C7-B155B823F607}" presName="parentText" presStyleLbl="node1" presStyleIdx="4" presStyleCnt="7">
        <dgm:presLayoutVars>
          <dgm:chMax val="0"/>
          <dgm:bulletEnabled val="1"/>
        </dgm:presLayoutVars>
      </dgm:prSet>
      <dgm:spPr/>
    </dgm:pt>
    <dgm:pt modelId="{A8B63E27-366B-427E-9AF7-2EA4A3FE4C40}" type="pres">
      <dgm:prSet presAssocID="{B67E6A7B-51B7-47A4-9210-27C33C21FC64}" presName="spacer" presStyleCnt="0"/>
      <dgm:spPr/>
    </dgm:pt>
    <dgm:pt modelId="{A1348797-C6B6-4607-800A-5B820A48AAFA}" type="pres">
      <dgm:prSet presAssocID="{043F198D-E2AF-4442-A592-FC43F7A7CA7D}" presName="parentText" presStyleLbl="node1" presStyleIdx="5" presStyleCnt="7">
        <dgm:presLayoutVars>
          <dgm:chMax val="0"/>
          <dgm:bulletEnabled val="1"/>
        </dgm:presLayoutVars>
      </dgm:prSet>
      <dgm:spPr/>
    </dgm:pt>
    <dgm:pt modelId="{C5A02396-A6D9-4E7D-BBF3-8B2A8742E397}" type="pres">
      <dgm:prSet presAssocID="{BE4BD4D3-2011-47BA-A65E-4EC653562F48}" presName="spacer" presStyleCnt="0"/>
      <dgm:spPr/>
    </dgm:pt>
    <dgm:pt modelId="{C50A1D16-8E1C-40E3-8AED-BFD99C45A2EB}" type="pres">
      <dgm:prSet presAssocID="{B5168576-249E-43F0-BB1A-178CB470659D}" presName="parentText" presStyleLbl="node1" presStyleIdx="6" presStyleCnt="7">
        <dgm:presLayoutVars>
          <dgm:chMax val="0"/>
          <dgm:bulletEnabled val="1"/>
        </dgm:presLayoutVars>
      </dgm:prSet>
      <dgm:spPr/>
    </dgm:pt>
  </dgm:ptLst>
  <dgm:cxnLst>
    <dgm:cxn modelId="{58B5BC00-B0C0-4420-AC57-2F65F8BB6479}" type="presOf" srcId="{53EB35A5-D44A-41BD-BCC3-F066204137D0}" destId="{C06FA5EC-BF3C-4361-9C97-6E550F78B66C}" srcOrd="0" destOrd="0" presId="urn:microsoft.com/office/officeart/2005/8/layout/vList2"/>
    <dgm:cxn modelId="{D7227C06-E30E-4B4C-8929-2FAE3FCAF756}" type="presOf" srcId="{8D190E40-17FA-4BB3-A990-7A82766C7CF9}" destId="{62E26BA2-C52A-4776-BB17-B921F71EA943}" srcOrd="0" destOrd="0" presId="urn:microsoft.com/office/officeart/2005/8/layout/vList2"/>
    <dgm:cxn modelId="{BFDF4B0F-5088-47E7-8E5E-78F9292768D9}" type="presOf" srcId="{2210D569-8EA4-49CC-92C7-B155B823F607}" destId="{4E173F65-E3AB-4EEE-8FEC-CDD6A8B8D971}" srcOrd="0" destOrd="0" presId="urn:microsoft.com/office/officeart/2005/8/layout/vList2"/>
    <dgm:cxn modelId="{F5E1EA25-F434-4390-AAF5-D8662C5AF696}" type="presOf" srcId="{FC332F43-4DEC-4B70-9C9C-B0AE48644F5E}" destId="{F5FA1CD3-90EA-412A-830E-DF02256D94EF}" srcOrd="0" destOrd="0" presId="urn:microsoft.com/office/officeart/2005/8/layout/vList2"/>
    <dgm:cxn modelId="{FD962227-B3B8-4673-AFE2-534AF6F5D023}" srcId="{53EB35A5-D44A-41BD-BCC3-F066204137D0}" destId="{E1141897-A2CD-42B0-984B-83D166D8BD65}" srcOrd="2" destOrd="0" parTransId="{B13F6CF0-2FB8-425D-BA08-7143B87A044F}" sibTransId="{D7297278-0F31-4B86-9558-73B4F78871D6}"/>
    <dgm:cxn modelId="{6E75FC29-A44A-407B-A3FC-DC7B57DDD12E}" srcId="{53EB35A5-D44A-41BD-BCC3-F066204137D0}" destId="{BF1D28EE-C9A6-454C-AFD2-220839BAAE79}" srcOrd="3" destOrd="0" parTransId="{EEEA6DED-ADC2-4E4C-BFF6-A0F91B9D4DD7}" sibTransId="{E6A93D87-BD26-43D5-9FFF-0B2FFF45FE80}"/>
    <dgm:cxn modelId="{6135997D-95AD-4DAF-AB39-223794165037}" srcId="{53EB35A5-D44A-41BD-BCC3-F066204137D0}" destId="{2210D569-8EA4-49CC-92C7-B155B823F607}" srcOrd="4" destOrd="0" parTransId="{8F2AD275-24E1-4A7B-8960-6B8458253B15}" sibTransId="{B67E6A7B-51B7-47A4-9210-27C33C21FC64}"/>
    <dgm:cxn modelId="{C28DB09F-0476-47AE-82DB-2B013FD22BE9}" srcId="{53EB35A5-D44A-41BD-BCC3-F066204137D0}" destId="{FC332F43-4DEC-4B70-9C9C-B0AE48644F5E}" srcOrd="0" destOrd="0" parTransId="{E56EB10F-7B4E-45F4-BF32-4C2BCD5A59B8}" sibTransId="{FDA5C6B0-EA82-42AE-ACD7-224F0C4C1E29}"/>
    <dgm:cxn modelId="{F25B26A9-2822-4423-A6C6-1F5B9A8AEA4F}" srcId="{53EB35A5-D44A-41BD-BCC3-F066204137D0}" destId="{043F198D-E2AF-4442-A592-FC43F7A7CA7D}" srcOrd="5" destOrd="0" parTransId="{9AD4ED97-FEA8-47EE-B73A-C2FEB23B1F8D}" sibTransId="{BE4BD4D3-2011-47BA-A65E-4EC653562F48}"/>
    <dgm:cxn modelId="{84DF58B4-5568-4500-9A9D-596DD96F0D0F}" srcId="{53EB35A5-D44A-41BD-BCC3-F066204137D0}" destId="{B5168576-249E-43F0-BB1A-178CB470659D}" srcOrd="6" destOrd="0" parTransId="{DE08996B-33A2-4246-A53E-F55336E63E37}" sibTransId="{411D86D4-3CAF-40AB-9C30-9163C0B34DF2}"/>
    <dgm:cxn modelId="{018FECB7-164C-4210-ABFF-C1962589BBFD}" type="presOf" srcId="{B5168576-249E-43F0-BB1A-178CB470659D}" destId="{C50A1D16-8E1C-40E3-8AED-BFD99C45A2EB}" srcOrd="0" destOrd="0" presId="urn:microsoft.com/office/officeart/2005/8/layout/vList2"/>
    <dgm:cxn modelId="{1E8355B9-6DF1-400C-8F81-70A7106932B9}" type="presOf" srcId="{043F198D-E2AF-4442-A592-FC43F7A7CA7D}" destId="{A1348797-C6B6-4607-800A-5B820A48AAFA}" srcOrd="0" destOrd="0" presId="urn:microsoft.com/office/officeart/2005/8/layout/vList2"/>
    <dgm:cxn modelId="{FD72B5B9-8C3A-4391-9E62-2787AB251E87}" type="presOf" srcId="{BF1D28EE-C9A6-454C-AFD2-220839BAAE79}" destId="{A770010A-3D3D-4A3B-A3CD-099DC3ABAFA7}" srcOrd="0" destOrd="0" presId="urn:microsoft.com/office/officeart/2005/8/layout/vList2"/>
    <dgm:cxn modelId="{EF8EE4F8-3E4D-47F3-9E67-2E659396E5B9}" srcId="{53EB35A5-D44A-41BD-BCC3-F066204137D0}" destId="{8D190E40-17FA-4BB3-A990-7A82766C7CF9}" srcOrd="1" destOrd="0" parTransId="{14C41BBD-7CCC-4189-8D6E-01881525C2B8}" sibTransId="{2678C21E-2639-4D5A-8CC6-8688E035B5E2}"/>
    <dgm:cxn modelId="{026FBCFB-1BB3-40BF-A2CC-891ABDABA76D}" type="presOf" srcId="{E1141897-A2CD-42B0-984B-83D166D8BD65}" destId="{7128E045-B471-4155-B2AA-EB7F560315A9}" srcOrd="0" destOrd="0" presId="urn:microsoft.com/office/officeart/2005/8/layout/vList2"/>
    <dgm:cxn modelId="{EF207227-6DF3-4F9B-A4AD-9DA947CC2617}" type="presParOf" srcId="{C06FA5EC-BF3C-4361-9C97-6E550F78B66C}" destId="{F5FA1CD3-90EA-412A-830E-DF02256D94EF}" srcOrd="0" destOrd="0" presId="urn:microsoft.com/office/officeart/2005/8/layout/vList2"/>
    <dgm:cxn modelId="{84581E27-5FBE-4B3A-886F-86794790D380}" type="presParOf" srcId="{C06FA5EC-BF3C-4361-9C97-6E550F78B66C}" destId="{01021959-782F-463E-935B-867ACD9E2ADD}" srcOrd="1" destOrd="0" presId="urn:microsoft.com/office/officeart/2005/8/layout/vList2"/>
    <dgm:cxn modelId="{4E57DF13-57A6-47E8-9154-1BD92AA8B700}" type="presParOf" srcId="{C06FA5EC-BF3C-4361-9C97-6E550F78B66C}" destId="{62E26BA2-C52A-4776-BB17-B921F71EA943}" srcOrd="2" destOrd="0" presId="urn:microsoft.com/office/officeart/2005/8/layout/vList2"/>
    <dgm:cxn modelId="{4765CC21-BC2A-459F-84F9-A2D17494DD01}" type="presParOf" srcId="{C06FA5EC-BF3C-4361-9C97-6E550F78B66C}" destId="{4D711A65-4980-410A-9E2B-0C59BFF8A530}" srcOrd="3" destOrd="0" presId="urn:microsoft.com/office/officeart/2005/8/layout/vList2"/>
    <dgm:cxn modelId="{7ED70A61-BD35-4CAE-B9F8-D3F227A2A636}" type="presParOf" srcId="{C06FA5EC-BF3C-4361-9C97-6E550F78B66C}" destId="{7128E045-B471-4155-B2AA-EB7F560315A9}" srcOrd="4" destOrd="0" presId="urn:microsoft.com/office/officeart/2005/8/layout/vList2"/>
    <dgm:cxn modelId="{A715A355-F341-4F5B-8E04-1070B18F90EA}" type="presParOf" srcId="{C06FA5EC-BF3C-4361-9C97-6E550F78B66C}" destId="{622CC733-51F2-4287-AE39-C151202DB4B3}" srcOrd="5" destOrd="0" presId="urn:microsoft.com/office/officeart/2005/8/layout/vList2"/>
    <dgm:cxn modelId="{762B38E0-ED43-4841-B783-ECA3F22E4F87}" type="presParOf" srcId="{C06FA5EC-BF3C-4361-9C97-6E550F78B66C}" destId="{A770010A-3D3D-4A3B-A3CD-099DC3ABAFA7}" srcOrd="6" destOrd="0" presId="urn:microsoft.com/office/officeart/2005/8/layout/vList2"/>
    <dgm:cxn modelId="{5A7FC8F3-6815-4A0F-999E-7D92544D7B66}" type="presParOf" srcId="{C06FA5EC-BF3C-4361-9C97-6E550F78B66C}" destId="{D65B8855-9012-412F-855A-B0C5328A4F00}" srcOrd="7" destOrd="0" presId="urn:microsoft.com/office/officeart/2005/8/layout/vList2"/>
    <dgm:cxn modelId="{3ED1DD8B-3929-4024-A35E-7D9407D773CD}" type="presParOf" srcId="{C06FA5EC-BF3C-4361-9C97-6E550F78B66C}" destId="{4E173F65-E3AB-4EEE-8FEC-CDD6A8B8D971}" srcOrd="8" destOrd="0" presId="urn:microsoft.com/office/officeart/2005/8/layout/vList2"/>
    <dgm:cxn modelId="{4FB2C8DC-3111-4CCB-9F9F-D5A4D84852D9}" type="presParOf" srcId="{C06FA5EC-BF3C-4361-9C97-6E550F78B66C}" destId="{A8B63E27-366B-427E-9AF7-2EA4A3FE4C40}" srcOrd="9" destOrd="0" presId="urn:microsoft.com/office/officeart/2005/8/layout/vList2"/>
    <dgm:cxn modelId="{CBB1402B-1C91-4695-A4F3-163021A9E605}" type="presParOf" srcId="{C06FA5EC-BF3C-4361-9C97-6E550F78B66C}" destId="{A1348797-C6B6-4607-800A-5B820A48AAFA}" srcOrd="10" destOrd="0" presId="urn:microsoft.com/office/officeart/2005/8/layout/vList2"/>
    <dgm:cxn modelId="{4AE1F3A3-C408-4DDA-852C-63FBEB0ADBF0}" type="presParOf" srcId="{C06FA5EC-BF3C-4361-9C97-6E550F78B66C}" destId="{C5A02396-A6D9-4E7D-BBF3-8B2A8742E397}" srcOrd="11" destOrd="0" presId="urn:microsoft.com/office/officeart/2005/8/layout/vList2"/>
    <dgm:cxn modelId="{6E778B90-F0DB-419E-A4D6-61F3C29E7998}" type="presParOf" srcId="{C06FA5EC-BF3C-4361-9C97-6E550F78B66C}" destId="{C50A1D16-8E1C-40E3-8AED-BFD99C45A2EB}"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10364A-C3B7-4611-8040-266B4FDBA47D}" type="doc">
      <dgm:prSet loTypeId="urn:microsoft.com/office/officeart/2018/2/layout/IconLabelList" loCatId="icon" qsTypeId="urn:microsoft.com/office/officeart/2005/8/quickstyle/simple1" qsCatId="simple" csTypeId="urn:microsoft.com/office/officeart/2005/8/colors/accent5_2" csCatId="accent5" phldr="1"/>
      <dgm:spPr/>
      <dgm:t>
        <a:bodyPr/>
        <a:lstStyle/>
        <a:p>
          <a:endParaRPr lang="en-US"/>
        </a:p>
      </dgm:t>
    </dgm:pt>
    <dgm:pt modelId="{8BB38ECF-FF97-4366-8C35-EF699C46DA71}">
      <dgm:prSet custT="1"/>
      <dgm:spPr/>
      <dgm:t>
        <a:bodyPr/>
        <a:lstStyle/>
        <a:p>
          <a:pPr>
            <a:lnSpc>
              <a:spcPct val="100000"/>
            </a:lnSpc>
          </a:pPr>
          <a:r>
            <a:rPr lang="en-US" sz="2000" dirty="0">
              <a:solidFill>
                <a:srgbClr val="444444"/>
              </a:solidFill>
              <a:latin typeface="Dubai" panose="020B0503030403030204" pitchFamily="34" charset="-78"/>
              <a:cs typeface="Dubai" panose="020B0503030403030204" pitchFamily="34" charset="-78"/>
            </a:rPr>
            <a:t>Your</a:t>
          </a:r>
          <a:r>
            <a:rPr lang="en-US" sz="2000" b="1" dirty="0">
              <a:solidFill>
                <a:srgbClr val="444444"/>
              </a:solidFill>
              <a:latin typeface="Dubai" panose="020B0503030403030204" pitchFamily="34" charset="-78"/>
              <a:cs typeface="Dubai" panose="020B0503030403030204" pitchFamily="34" charset="-78"/>
            </a:rPr>
            <a:t> Must-Have </a:t>
          </a:r>
          <a:br>
            <a:rPr lang="en-US" sz="2000" b="1" dirty="0">
              <a:solidFill>
                <a:srgbClr val="444444"/>
              </a:solidFill>
              <a:latin typeface="Dubai" panose="020B0503030403030204" pitchFamily="34" charset="-78"/>
              <a:cs typeface="Dubai" panose="020B0503030403030204" pitchFamily="34" charset="-78"/>
            </a:rPr>
          </a:br>
          <a:r>
            <a:rPr lang="en-US" sz="2000" dirty="0">
              <a:solidFill>
                <a:srgbClr val="444444"/>
              </a:solidFill>
              <a:latin typeface="Dubai" panose="020B0503030403030204" pitchFamily="34" charset="-78"/>
              <a:cs typeface="Dubai" panose="020B0503030403030204" pitchFamily="34" charset="-78"/>
            </a:rPr>
            <a:t>Options? </a:t>
          </a:r>
          <a:br>
            <a:rPr lang="en-US" sz="2000" dirty="0">
              <a:solidFill>
                <a:srgbClr val="444444"/>
              </a:solidFill>
              <a:latin typeface="Dubai" panose="020B0503030403030204" pitchFamily="34" charset="-78"/>
              <a:cs typeface="Dubai" panose="020B0503030403030204" pitchFamily="34" charset="-78"/>
            </a:rPr>
          </a:br>
          <a:r>
            <a:rPr lang="en-US" sz="1800" dirty="0">
              <a:solidFill>
                <a:srgbClr val="444444"/>
              </a:solidFill>
              <a:latin typeface="Dubai" panose="020B0503030403030204" pitchFamily="34" charset="-78"/>
              <a:cs typeface="Dubai" panose="020B0503030403030204" pitchFamily="34" charset="-78"/>
            </a:rPr>
            <a:t>Now and in the Future?</a:t>
          </a:r>
          <a:endParaRPr lang="en-US" sz="2000" dirty="0">
            <a:solidFill>
              <a:srgbClr val="444444"/>
            </a:solidFill>
            <a:latin typeface="Dubai" panose="020B0503030403030204" pitchFamily="34" charset="-78"/>
            <a:cs typeface="Dubai" panose="020B0503030403030204" pitchFamily="34" charset="-78"/>
          </a:endParaRPr>
        </a:p>
      </dgm:t>
    </dgm:pt>
    <dgm:pt modelId="{2ECA70DC-97DF-4140-97A6-C6C3C5863F4A}" type="parTrans" cxnId="{3FCC579F-97D8-4937-AD50-CC1C8D341157}">
      <dgm:prSet/>
      <dgm:spPr/>
      <dgm:t>
        <a:bodyPr/>
        <a:lstStyle/>
        <a:p>
          <a:endParaRPr lang="en-US" sz="2400">
            <a:solidFill>
              <a:srgbClr val="444444"/>
            </a:solidFill>
            <a:latin typeface="Dubai" panose="020B0503030403030204" pitchFamily="34" charset="-78"/>
            <a:cs typeface="Dubai" panose="020B0503030403030204" pitchFamily="34" charset="-78"/>
          </a:endParaRPr>
        </a:p>
      </dgm:t>
    </dgm:pt>
    <dgm:pt modelId="{634040CA-5A70-4022-9F78-681AA9A69088}" type="sibTrans" cxnId="{3FCC579F-97D8-4937-AD50-CC1C8D341157}">
      <dgm:prSet/>
      <dgm:spPr/>
      <dgm:t>
        <a:bodyPr/>
        <a:lstStyle/>
        <a:p>
          <a:endParaRPr lang="en-US" sz="2400">
            <a:solidFill>
              <a:srgbClr val="444444"/>
            </a:solidFill>
            <a:latin typeface="Dubai" panose="020B0503030403030204" pitchFamily="34" charset="-78"/>
            <a:cs typeface="Dubai" panose="020B0503030403030204" pitchFamily="34" charset="-78"/>
          </a:endParaRPr>
        </a:p>
      </dgm:t>
    </dgm:pt>
    <dgm:pt modelId="{A3365F43-A9E4-4410-94CE-7533A2BBD0EA}">
      <dgm:prSet custT="1"/>
      <dgm:spPr/>
      <dgm:t>
        <a:bodyPr/>
        <a:lstStyle/>
        <a:p>
          <a:pPr>
            <a:lnSpc>
              <a:spcPct val="100000"/>
            </a:lnSpc>
          </a:pPr>
          <a:r>
            <a:rPr lang="en-US" sz="2000" b="0" dirty="0">
              <a:solidFill>
                <a:srgbClr val="444444"/>
              </a:solidFill>
              <a:latin typeface="Dubai" panose="020B0503030403030204" pitchFamily="34" charset="-78"/>
              <a:cs typeface="Dubai" panose="020B0503030403030204" pitchFamily="34" charset="-78"/>
            </a:rPr>
            <a:t>Your</a:t>
          </a:r>
          <a:r>
            <a:rPr lang="en-US" sz="2000" b="1" dirty="0">
              <a:solidFill>
                <a:srgbClr val="444444"/>
              </a:solidFill>
              <a:latin typeface="Dubai" panose="020B0503030403030204" pitchFamily="34" charset="-78"/>
              <a:cs typeface="Dubai" panose="020B0503030403030204" pitchFamily="34" charset="-78"/>
            </a:rPr>
            <a:t> Nice-to-Have</a:t>
          </a:r>
          <a:br>
            <a:rPr lang="en-US" sz="2000" b="1" dirty="0">
              <a:solidFill>
                <a:srgbClr val="444444"/>
              </a:solidFill>
              <a:latin typeface="Dubai" panose="020B0503030403030204" pitchFamily="34" charset="-78"/>
              <a:cs typeface="Dubai" panose="020B0503030403030204" pitchFamily="34" charset="-78"/>
            </a:rPr>
          </a:br>
          <a:r>
            <a:rPr lang="en-US" sz="2000" dirty="0">
              <a:solidFill>
                <a:srgbClr val="444444"/>
              </a:solidFill>
              <a:latin typeface="Dubai" panose="020B0503030403030204" pitchFamily="34" charset="-78"/>
              <a:cs typeface="Dubai" panose="020B0503030403030204" pitchFamily="34" charset="-78"/>
            </a:rPr>
            <a:t> Options?</a:t>
          </a:r>
          <a:br>
            <a:rPr lang="en-US" sz="2000" dirty="0">
              <a:solidFill>
                <a:srgbClr val="444444"/>
              </a:solidFill>
              <a:latin typeface="Dubai" panose="020B0503030403030204" pitchFamily="34" charset="-78"/>
              <a:cs typeface="Dubai" panose="020B0503030403030204" pitchFamily="34" charset="-78"/>
            </a:rPr>
          </a:br>
          <a:r>
            <a:rPr lang="en-US" sz="1800" dirty="0">
              <a:solidFill>
                <a:srgbClr val="444444"/>
              </a:solidFill>
              <a:latin typeface="Dubai" panose="020B0503030403030204" pitchFamily="34" charset="-78"/>
              <a:cs typeface="Dubai" panose="020B0503030403030204" pitchFamily="34" charset="-78"/>
            </a:rPr>
            <a:t>Now and in the Future?</a:t>
          </a:r>
          <a:endParaRPr lang="en-US" sz="2000" dirty="0">
            <a:solidFill>
              <a:srgbClr val="444444"/>
            </a:solidFill>
            <a:latin typeface="Dubai" panose="020B0503030403030204" pitchFamily="34" charset="-78"/>
            <a:cs typeface="Dubai" panose="020B0503030403030204" pitchFamily="34" charset="-78"/>
          </a:endParaRPr>
        </a:p>
      </dgm:t>
    </dgm:pt>
    <dgm:pt modelId="{E5410974-0E82-4A1E-BE86-C6B5F896A560}" type="parTrans" cxnId="{EB8F0636-B430-443C-B90D-F809397C9682}">
      <dgm:prSet/>
      <dgm:spPr/>
      <dgm:t>
        <a:bodyPr/>
        <a:lstStyle/>
        <a:p>
          <a:endParaRPr lang="en-US" sz="2400">
            <a:solidFill>
              <a:srgbClr val="444444"/>
            </a:solidFill>
            <a:latin typeface="Dubai" panose="020B0503030403030204" pitchFamily="34" charset="-78"/>
            <a:cs typeface="Dubai" panose="020B0503030403030204" pitchFamily="34" charset="-78"/>
          </a:endParaRPr>
        </a:p>
      </dgm:t>
    </dgm:pt>
    <dgm:pt modelId="{0342BDEC-B7F5-4545-9F5D-3DAAB7124B9B}" type="sibTrans" cxnId="{EB8F0636-B430-443C-B90D-F809397C9682}">
      <dgm:prSet/>
      <dgm:spPr/>
      <dgm:t>
        <a:bodyPr/>
        <a:lstStyle/>
        <a:p>
          <a:endParaRPr lang="en-US" sz="2400">
            <a:solidFill>
              <a:srgbClr val="444444"/>
            </a:solidFill>
            <a:latin typeface="Dubai" panose="020B0503030403030204" pitchFamily="34" charset="-78"/>
            <a:cs typeface="Dubai" panose="020B0503030403030204" pitchFamily="34" charset="-78"/>
          </a:endParaRPr>
        </a:p>
      </dgm:t>
    </dgm:pt>
    <dgm:pt modelId="{8F38502C-6EE6-4E46-8904-30F30F95E6AD}">
      <dgm:prSet custT="1"/>
      <dgm:spPr/>
      <dgm:t>
        <a:bodyPr/>
        <a:lstStyle/>
        <a:p>
          <a:pPr>
            <a:lnSpc>
              <a:spcPct val="100000"/>
            </a:lnSpc>
          </a:pPr>
          <a:r>
            <a:rPr lang="en-US" sz="2000" dirty="0">
              <a:solidFill>
                <a:srgbClr val="444444"/>
              </a:solidFill>
              <a:latin typeface="Dubai" panose="020B0503030403030204" pitchFamily="34" charset="-78"/>
              <a:cs typeface="Dubai" panose="020B0503030403030204" pitchFamily="34" charset="-78"/>
            </a:rPr>
            <a:t>Your </a:t>
          </a:r>
          <a:r>
            <a:rPr lang="en-US" sz="2000" b="1" dirty="0">
              <a:solidFill>
                <a:srgbClr val="444444"/>
              </a:solidFill>
              <a:latin typeface="Dubai" panose="020B0503030403030204" pitchFamily="34" charset="-78"/>
              <a:cs typeface="Dubai" panose="020B0503030403030204" pitchFamily="34" charset="-78"/>
            </a:rPr>
            <a:t>Budget</a:t>
          </a:r>
          <a:r>
            <a:rPr lang="en-US" sz="2000" dirty="0">
              <a:solidFill>
                <a:srgbClr val="444444"/>
              </a:solidFill>
              <a:latin typeface="Dubai" panose="020B0503030403030204" pitchFamily="34" charset="-78"/>
              <a:cs typeface="Dubai" panose="020B0503030403030204" pitchFamily="34" charset="-78"/>
            </a:rPr>
            <a:t>? </a:t>
          </a:r>
          <a:br>
            <a:rPr lang="en-US" sz="2000" dirty="0">
              <a:solidFill>
                <a:srgbClr val="444444"/>
              </a:solidFill>
              <a:latin typeface="Dubai" panose="020B0503030403030204" pitchFamily="34" charset="-78"/>
              <a:cs typeface="Dubai" panose="020B0503030403030204" pitchFamily="34" charset="-78"/>
            </a:rPr>
          </a:br>
          <a:r>
            <a:rPr lang="en-US" sz="1800" dirty="0">
              <a:solidFill>
                <a:srgbClr val="444444"/>
              </a:solidFill>
              <a:latin typeface="Dubai" panose="020B0503030403030204" pitchFamily="34" charset="-78"/>
              <a:cs typeface="Dubai" panose="020B0503030403030204" pitchFamily="34" charset="-78"/>
            </a:rPr>
            <a:t>Now and in the Future?</a:t>
          </a:r>
          <a:endParaRPr lang="en-US" sz="2000" dirty="0">
            <a:solidFill>
              <a:srgbClr val="444444"/>
            </a:solidFill>
            <a:latin typeface="Dubai" panose="020B0503030403030204" pitchFamily="34" charset="-78"/>
            <a:cs typeface="Dubai" panose="020B0503030403030204" pitchFamily="34" charset="-78"/>
          </a:endParaRPr>
        </a:p>
      </dgm:t>
    </dgm:pt>
    <dgm:pt modelId="{F96D4361-DAD7-4F2D-BC9C-D2F29D907166}" type="parTrans" cxnId="{AE15AA5E-2DBE-4F46-BACE-980C271CA39C}">
      <dgm:prSet/>
      <dgm:spPr/>
      <dgm:t>
        <a:bodyPr/>
        <a:lstStyle/>
        <a:p>
          <a:endParaRPr lang="en-US" sz="2400">
            <a:solidFill>
              <a:srgbClr val="444444"/>
            </a:solidFill>
            <a:latin typeface="Dubai" panose="020B0503030403030204" pitchFamily="34" charset="-78"/>
            <a:cs typeface="Dubai" panose="020B0503030403030204" pitchFamily="34" charset="-78"/>
          </a:endParaRPr>
        </a:p>
      </dgm:t>
    </dgm:pt>
    <dgm:pt modelId="{7D5A394D-58AC-430B-B7A7-B24DE9902E5F}" type="sibTrans" cxnId="{AE15AA5E-2DBE-4F46-BACE-980C271CA39C}">
      <dgm:prSet/>
      <dgm:spPr/>
      <dgm:t>
        <a:bodyPr/>
        <a:lstStyle/>
        <a:p>
          <a:endParaRPr lang="en-US" sz="2400">
            <a:solidFill>
              <a:srgbClr val="444444"/>
            </a:solidFill>
            <a:latin typeface="Dubai" panose="020B0503030403030204" pitchFamily="34" charset="-78"/>
            <a:cs typeface="Dubai" panose="020B0503030403030204" pitchFamily="34" charset="-78"/>
          </a:endParaRPr>
        </a:p>
      </dgm:t>
    </dgm:pt>
    <dgm:pt modelId="{F7610B25-7D29-46D7-9CFF-B77B4E8C8ECB}" type="pres">
      <dgm:prSet presAssocID="{9910364A-C3B7-4611-8040-266B4FDBA47D}" presName="root" presStyleCnt="0">
        <dgm:presLayoutVars>
          <dgm:dir/>
          <dgm:resizeHandles val="exact"/>
        </dgm:presLayoutVars>
      </dgm:prSet>
      <dgm:spPr/>
    </dgm:pt>
    <dgm:pt modelId="{CDBA8AC0-7A2E-486B-AB79-BA419CF0D8E9}" type="pres">
      <dgm:prSet presAssocID="{8BB38ECF-FF97-4366-8C35-EF699C46DA71}" presName="compNode" presStyleCnt="0"/>
      <dgm:spPr/>
    </dgm:pt>
    <dgm:pt modelId="{A76E6C43-ECBE-4849-A8CF-435AB2E00515}" type="pres">
      <dgm:prSet presAssocID="{8BB38ECF-FF97-4366-8C35-EF699C46DA71}"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inch Zoom In with solid fill"/>
        </a:ext>
      </dgm:extLst>
    </dgm:pt>
    <dgm:pt modelId="{318AD8D7-D2E8-403F-8C31-6D0F0B1A7333}" type="pres">
      <dgm:prSet presAssocID="{8BB38ECF-FF97-4366-8C35-EF699C46DA71}" presName="spaceRect" presStyleCnt="0"/>
      <dgm:spPr/>
    </dgm:pt>
    <dgm:pt modelId="{10CBB118-E401-4F93-900B-1455EA9EB4C1}" type="pres">
      <dgm:prSet presAssocID="{8BB38ECF-FF97-4366-8C35-EF699C46DA71}" presName="textRect" presStyleLbl="revTx" presStyleIdx="0" presStyleCnt="3">
        <dgm:presLayoutVars>
          <dgm:chMax val="1"/>
          <dgm:chPref val="1"/>
        </dgm:presLayoutVars>
      </dgm:prSet>
      <dgm:spPr/>
    </dgm:pt>
    <dgm:pt modelId="{EB23AE41-A67E-455C-811B-87E3771FDCC3}" type="pres">
      <dgm:prSet presAssocID="{634040CA-5A70-4022-9F78-681AA9A69088}" presName="sibTrans" presStyleCnt="0"/>
      <dgm:spPr/>
    </dgm:pt>
    <dgm:pt modelId="{A9EC98DD-66C6-49D2-8802-C4AF8DD4D614}" type="pres">
      <dgm:prSet presAssocID="{A3365F43-A9E4-4410-94CE-7533A2BBD0EA}" presName="compNode" presStyleCnt="0"/>
      <dgm:spPr/>
    </dgm:pt>
    <dgm:pt modelId="{FB4F1A19-C842-4E86-9926-EA098C62E9C4}" type="pres">
      <dgm:prSet presAssocID="{A3365F43-A9E4-4410-94CE-7533A2BBD0EA}"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Follow with solid fill"/>
        </a:ext>
      </dgm:extLst>
    </dgm:pt>
    <dgm:pt modelId="{1464D979-0123-4DC0-A7F4-A5AB476830F7}" type="pres">
      <dgm:prSet presAssocID="{A3365F43-A9E4-4410-94CE-7533A2BBD0EA}" presName="spaceRect" presStyleCnt="0"/>
      <dgm:spPr/>
    </dgm:pt>
    <dgm:pt modelId="{7412D035-94B7-45C8-A2F5-416CA3D4C9C5}" type="pres">
      <dgm:prSet presAssocID="{A3365F43-A9E4-4410-94CE-7533A2BBD0EA}" presName="textRect" presStyleLbl="revTx" presStyleIdx="1" presStyleCnt="3">
        <dgm:presLayoutVars>
          <dgm:chMax val="1"/>
          <dgm:chPref val="1"/>
        </dgm:presLayoutVars>
      </dgm:prSet>
      <dgm:spPr/>
    </dgm:pt>
    <dgm:pt modelId="{9DC2E261-6181-4E9B-A878-6638A21642F8}" type="pres">
      <dgm:prSet presAssocID="{0342BDEC-B7F5-4545-9F5D-3DAAB7124B9B}" presName="sibTrans" presStyleCnt="0"/>
      <dgm:spPr/>
    </dgm:pt>
    <dgm:pt modelId="{9947DFA5-14B5-4F9C-AEEC-C232D7027E15}" type="pres">
      <dgm:prSet presAssocID="{8F38502C-6EE6-4E46-8904-30F30F95E6AD}" presName="compNode" presStyleCnt="0"/>
      <dgm:spPr/>
    </dgm:pt>
    <dgm:pt modelId="{110261F0-5F2F-4AC3-AA75-7F0DF9F22F47}" type="pres">
      <dgm:prSet presAssocID="{8F38502C-6EE6-4E46-8904-30F30F95E6AD}"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reasure chest with solid fill"/>
        </a:ext>
      </dgm:extLst>
    </dgm:pt>
    <dgm:pt modelId="{6711F856-032B-48E3-B530-7539D1681ECB}" type="pres">
      <dgm:prSet presAssocID="{8F38502C-6EE6-4E46-8904-30F30F95E6AD}" presName="spaceRect" presStyleCnt="0"/>
      <dgm:spPr/>
    </dgm:pt>
    <dgm:pt modelId="{DE6B8776-291D-446B-8E71-27CD6CBC748C}" type="pres">
      <dgm:prSet presAssocID="{8F38502C-6EE6-4E46-8904-30F30F95E6AD}" presName="textRect" presStyleLbl="revTx" presStyleIdx="2" presStyleCnt="3">
        <dgm:presLayoutVars>
          <dgm:chMax val="1"/>
          <dgm:chPref val="1"/>
        </dgm:presLayoutVars>
      </dgm:prSet>
      <dgm:spPr/>
    </dgm:pt>
  </dgm:ptLst>
  <dgm:cxnLst>
    <dgm:cxn modelId="{C0327601-2504-46A1-AC14-E02FDEA6A500}" type="presOf" srcId="{8F38502C-6EE6-4E46-8904-30F30F95E6AD}" destId="{DE6B8776-291D-446B-8E71-27CD6CBC748C}" srcOrd="0" destOrd="0" presId="urn:microsoft.com/office/officeart/2018/2/layout/IconLabelList"/>
    <dgm:cxn modelId="{964C420D-E360-4E8E-B9A2-EC064E4EE607}" type="presOf" srcId="{9910364A-C3B7-4611-8040-266B4FDBA47D}" destId="{F7610B25-7D29-46D7-9CFF-B77B4E8C8ECB}" srcOrd="0" destOrd="0" presId="urn:microsoft.com/office/officeart/2018/2/layout/IconLabelList"/>
    <dgm:cxn modelId="{EB8F0636-B430-443C-B90D-F809397C9682}" srcId="{9910364A-C3B7-4611-8040-266B4FDBA47D}" destId="{A3365F43-A9E4-4410-94CE-7533A2BBD0EA}" srcOrd="1" destOrd="0" parTransId="{E5410974-0E82-4A1E-BE86-C6B5F896A560}" sibTransId="{0342BDEC-B7F5-4545-9F5D-3DAAB7124B9B}"/>
    <dgm:cxn modelId="{AE15AA5E-2DBE-4F46-BACE-980C271CA39C}" srcId="{9910364A-C3B7-4611-8040-266B4FDBA47D}" destId="{8F38502C-6EE6-4E46-8904-30F30F95E6AD}" srcOrd="2" destOrd="0" parTransId="{F96D4361-DAD7-4F2D-BC9C-D2F29D907166}" sibTransId="{7D5A394D-58AC-430B-B7A7-B24DE9902E5F}"/>
    <dgm:cxn modelId="{0908E455-1B63-4904-90E3-6039BB03554B}" type="presOf" srcId="{8BB38ECF-FF97-4366-8C35-EF699C46DA71}" destId="{10CBB118-E401-4F93-900B-1455EA9EB4C1}" srcOrd="0" destOrd="0" presId="urn:microsoft.com/office/officeart/2018/2/layout/IconLabelList"/>
    <dgm:cxn modelId="{3FCC579F-97D8-4937-AD50-CC1C8D341157}" srcId="{9910364A-C3B7-4611-8040-266B4FDBA47D}" destId="{8BB38ECF-FF97-4366-8C35-EF699C46DA71}" srcOrd="0" destOrd="0" parTransId="{2ECA70DC-97DF-4140-97A6-C6C3C5863F4A}" sibTransId="{634040CA-5A70-4022-9F78-681AA9A69088}"/>
    <dgm:cxn modelId="{3125AECF-665C-4A20-8B4A-D96C6288F329}" type="presOf" srcId="{A3365F43-A9E4-4410-94CE-7533A2BBD0EA}" destId="{7412D035-94B7-45C8-A2F5-416CA3D4C9C5}" srcOrd="0" destOrd="0" presId="urn:microsoft.com/office/officeart/2018/2/layout/IconLabelList"/>
    <dgm:cxn modelId="{96F3BB9A-F054-4E93-92AF-4AEF35E195AC}" type="presParOf" srcId="{F7610B25-7D29-46D7-9CFF-B77B4E8C8ECB}" destId="{CDBA8AC0-7A2E-486B-AB79-BA419CF0D8E9}" srcOrd="0" destOrd="0" presId="urn:microsoft.com/office/officeart/2018/2/layout/IconLabelList"/>
    <dgm:cxn modelId="{1C781621-A789-4902-B6FB-8BB47BDF298E}" type="presParOf" srcId="{CDBA8AC0-7A2E-486B-AB79-BA419CF0D8E9}" destId="{A76E6C43-ECBE-4849-A8CF-435AB2E00515}" srcOrd="0" destOrd="0" presId="urn:microsoft.com/office/officeart/2018/2/layout/IconLabelList"/>
    <dgm:cxn modelId="{C41AB9B4-596E-4B69-8CFB-BE06B1BF265E}" type="presParOf" srcId="{CDBA8AC0-7A2E-486B-AB79-BA419CF0D8E9}" destId="{318AD8D7-D2E8-403F-8C31-6D0F0B1A7333}" srcOrd="1" destOrd="0" presId="urn:microsoft.com/office/officeart/2018/2/layout/IconLabelList"/>
    <dgm:cxn modelId="{8F8889CB-B05E-421F-BF9D-91F541C35C30}" type="presParOf" srcId="{CDBA8AC0-7A2E-486B-AB79-BA419CF0D8E9}" destId="{10CBB118-E401-4F93-900B-1455EA9EB4C1}" srcOrd="2" destOrd="0" presId="urn:microsoft.com/office/officeart/2018/2/layout/IconLabelList"/>
    <dgm:cxn modelId="{28C33D7E-C744-4FEA-9473-9F9C1D9019DF}" type="presParOf" srcId="{F7610B25-7D29-46D7-9CFF-B77B4E8C8ECB}" destId="{EB23AE41-A67E-455C-811B-87E3771FDCC3}" srcOrd="1" destOrd="0" presId="urn:microsoft.com/office/officeart/2018/2/layout/IconLabelList"/>
    <dgm:cxn modelId="{22AA936F-1913-4DE3-942C-050CF8CA9FC9}" type="presParOf" srcId="{F7610B25-7D29-46D7-9CFF-B77B4E8C8ECB}" destId="{A9EC98DD-66C6-49D2-8802-C4AF8DD4D614}" srcOrd="2" destOrd="0" presId="urn:microsoft.com/office/officeart/2018/2/layout/IconLabelList"/>
    <dgm:cxn modelId="{7A5D460E-A2ED-4FC9-8DDD-7A64F5D63C1B}" type="presParOf" srcId="{A9EC98DD-66C6-49D2-8802-C4AF8DD4D614}" destId="{FB4F1A19-C842-4E86-9926-EA098C62E9C4}" srcOrd="0" destOrd="0" presId="urn:microsoft.com/office/officeart/2018/2/layout/IconLabelList"/>
    <dgm:cxn modelId="{5E4D0499-90E2-4AC7-BB80-20F812CC79ED}" type="presParOf" srcId="{A9EC98DD-66C6-49D2-8802-C4AF8DD4D614}" destId="{1464D979-0123-4DC0-A7F4-A5AB476830F7}" srcOrd="1" destOrd="0" presId="urn:microsoft.com/office/officeart/2018/2/layout/IconLabelList"/>
    <dgm:cxn modelId="{55AAC9F2-D8B4-4AEB-BC4F-8E90664B4C99}" type="presParOf" srcId="{A9EC98DD-66C6-49D2-8802-C4AF8DD4D614}" destId="{7412D035-94B7-45C8-A2F5-416CA3D4C9C5}" srcOrd="2" destOrd="0" presId="urn:microsoft.com/office/officeart/2018/2/layout/IconLabelList"/>
    <dgm:cxn modelId="{30A97225-3BEB-4580-8A52-A3CB31ABF7A1}" type="presParOf" srcId="{F7610B25-7D29-46D7-9CFF-B77B4E8C8ECB}" destId="{9DC2E261-6181-4E9B-A878-6638A21642F8}" srcOrd="3" destOrd="0" presId="urn:microsoft.com/office/officeart/2018/2/layout/IconLabelList"/>
    <dgm:cxn modelId="{BC3A3E9E-8C7A-465E-9A4F-69419C74276D}" type="presParOf" srcId="{F7610B25-7D29-46D7-9CFF-B77B4E8C8ECB}" destId="{9947DFA5-14B5-4F9C-AEEC-C232D7027E15}" srcOrd="4" destOrd="0" presId="urn:microsoft.com/office/officeart/2018/2/layout/IconLabelList"/>
    <dgm:cxn modelId="{C78FA078-B933-42A3-83ED-AD256149CA17}" type="presParOf" srcId="{9947DFA5-14B5-4F9C-AEEC-C232D7027E15}" destId="{110261F0-5F2F-4AC3-AA75-7F0DF9F22F47}" srcOrd="0" destOrd="0" presId="urn:microsoft.com/office/officeart/2018/2/layout/IconLabelList"/>
    <dgm:cxn modelId="{F186C3CB-601D-4DBE-9CAB-594EB96C2A8F}" type="presParOf" srcId="{9947DFA5-14B5-4F9C-AEEC-C232D7027E15}" destId="{6711F856-032B-48E3-B530-7539D1681ECB}" srcOrd="1" destOrd="0" presId="urn:microsoft.com/office/officeart/2018/2/layout/IconLabelList"/>
    <dgm:cxn modelId="{9E7AEC4E-9390-475E-A161-F8A8C4D8D15A}" type="presParOf" srcId="{9947DFA5-14B5-4F9C-AEEC-C232D7027E15}" destId="{DE6B8776-291D-446B-8E71-27CD6CBC748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2811A0-6964-485B-B2D5-0A6D6DBCED24}" type="doc">
      <dgm:prSet loTypeId="urn:microsoft.com/office/officeart/2018/2/layout/IconLabelList" loCatId="icon" qsTypeId="urn:microsoft.com/office/officeart/2005/8/quickstyle/simple1" qsCatId="simple" csTypeId="urn:microsoft.com/office/officeart/2005/8/colors/accent5_2" csCatId="accent5" phldr="1"/>
      <dgm:spPr/>
      <dgm:t>
        <a:bodyPr/>
        <a:lstStyle/>
        <a:p>
          <a:endParaRPr lang="en-US"/>
        </a:p>
      </dgm:t>
    </dgm:pt>
    <dgm:pt modelId="{E94A1A53-CD6F-4A4F-9B83-FBF97B227281}">
      <dgm:prSet custT="1"/>
      <dgm:spPr/>
      <dgm:t>
        <a:bodyPr/>
        <a:lstStyle/>
        <a:p>
          <a:pPr>
            <a:lnSpc>
              <a:spcPct val="100000"/>
            </a:lnSpc>
          </a:pPr>
          <a:r>
            <a:rPr lang="en-US" sz="2400" b="1" dirty="0">
              <a:solidFill>
                <a:srgbClr val="444444"/>
              </a:solidFill>
              <a:latin typeface="Dubai" panose="020B0503030403030204" pitchFamily="34" charset="-78"/>
              <a:cs typeface="Dubai" panose="020B0503030403030204" pitchFamily="34" charset="-78"/>
            </a:rPr>
            <a:t>SaaS</a:t>
          </a:r>
          <a:r>
            <a:rPr lang="en-US" sz="2400" dirty="0">
              <a:solidFill>
                <a:srgbClr val="444444"/>
              </a:solidFill>
              <a:latin typeface="Dubai" panose="020B0503030403030204" pitchFamily="34" charset="-78"/>
              <a:cs typeface="Dubai" panose="020B0503030403030204" pitchFamily="34" charset="-78"/>
            </a:rPr>
            <a:t> </a:t>
          </a:r>
          <a:br>
            <a:rPr lang="en-US" sz="2400" dirty="0">
              <a:solidFill>
                <a:srgbClr val="444444"/>
              </a:solidFill>
              <a:latin typeface="Dubai" panose="020B0503030403030204" pitchFamily="34" charset="-78"/>
              <a:cs typeface="Dubai" panose="020B0503030403030204" pitchFamily="34" charset="-78"/>
            </a:rPr>
          </a:br>
          <a:r>
            <a:rPr lang="en-US" sz="1800" dirty="0">
              <a:solidFill>
                <a:srgbClr val="444444"/>
              </a:solidFill>
              <a:latin typeface="Dubai" panose="020B0503030403030204" pitchFamily="34" charset="-78"/>
              <a:cs typeface="Dubai" panose="020B0503030403030204" pitchFamily="34" charset="-78"/>
            </a:rPr>
            <a:t>(Software as Service)</a:t>
          </a:r>
          <a:endParaRPr lang="en-US" sz="2400" dirty="0">
            <a:solidFill>
              <a:srgbClr val="444444"/>
            </a:solidFill>
            <a:latin typeface="Dubai" panose="020B0503030403030204" pitchFamily="34" charset="-78"/>
            <a:cs typeface="Dubai" panose="020B0503030403030204" pitchFamily="34" charset="-78"/>
          </a:endParaRPr>
        </a:p>
      </dgm:t>
    </dgm:pt>
    <dgm:pt modelId="{F6D8211A-BB84-42D2-BAF6-630DBBF39023}" type="parTrans" cxnId="{D7A933AA-46CE-4BBE-8C92-64D1014252C2}">
      <dgm:prSet/>
      <dgm:spPr/>
      <dgm:t>
        <a:bodyPr/>
        <a:lstStyle/>
        <a:p>
          <a:endParaRPr lang="en-US" sz="3200">
            <a:solidFill>
              <a:srgbClr val="444444"/>
            </a:solidFill>
            <a:latin typeface="Dubai" panose="020B0503030403030204" pitchFamily="34" charset="-78"/>
            <a:cs typeface="Dubai" panose="020B0503030403030204" pitchFamily="34" charset="-78"/>
          </a:endParaRPr>
        </a:p>
      </dgm:t>
    </dgm:pt>
    <dgm:pt modelId="{62CF4F42-E219-441F-8F48-815199678A6F}" type="sibTrans" cxnId="{D7A933AA-46CE-4BBE-8C92-64D1014252C2}">
      <dgm:prSet/>
      <dgm:spPr/>
      <dgm:t>
        <a:bodyPr/>
        <a:lstStyle/>
        <a:p>
          <a:endParaRPr lang="en-US" sz="3200">
            <a:solidFill>
              <a:srgbClr val="444444"/>
            </a:solidFill>
            <a:latin typeface="Dubai" panose="020B0503030403030204" pitchFamily="34" charset="-78"/>
            <a:cs typeface="Dubai" panose="020B0503030403030204" pitchFamily="34" charset="-78"/>
          </a:endParaRPr>
        </a:p>
      </dgm:t>
    </dgm:pt>
    <dgm:pt modelId="{FF423382-AE9C-46F0-BCDA-1C64743F51CD}">
      <dgm:prSet custT="1"/>
      <dgm:spPr/>
      <dgm:t>
        <a:bodyPr/>
        <a:lstStyle/>
        <a:p>
          <a:pPr>
            <a:lnSpc>
              <a:spcPct val="100000"/>
            </a:lnSpc>
          </a:pPr>
          <a:r>
            <a:rPr lang="en-US" sz="2400" dirty="0">
              <a:solidFill>
                <a:srgbClr val="444444"/>
              </a:solidFill>
              <a:latin typeface="Dubai" panose="020B0503030403030204" pitchFamily="34" charset="-78"/>
              <a:cs typeface="Dubai" panose="020B0503030403030204" pitchFamily="34" charset="-78"/>
            </a:rPr>
            <a:t>Data </a:t>
          </a:r>
          <a:br>
            <a:rPr lang="en-US" sz="2400" dirty="0">
              <a:solidFill>
                <a:srgbClr val="444444"/>
              </a:solidFill>
              <a:latin typeface="Dubai" panose="020B0503030403030204" pitchFamily="34" charset="-78"/>
              <a:cs typeface="Dubai" panose="020B0503030403030204" pitchFamily="34" charset="-78"/>
            </a:rPr>
          </a:br>
          <a:r>
            <a:rPr lang="en-US" sz="2400" dirty="0">
              <a:solidFill>
                <a:srgbClr val="444444"/>
              </a:solidFill>
              <a:latin typeface="Dubai" panose="020B0503030403030204" pitchFamily="34" charset="-78"/>
              <a:cs typeface="Dubai" panose="020B0503030403030204" pitchFamily="34" charset="-78"/>
            </a:rPr>
            <a:t>on </a:t>
          </a:r>
          <a:r>
            <a:rPr lang="en-US" sz="2400" b="1" dirty="0">
              <a:solidFill>
                <a:srgbClr val="444444"/>
              </a:solidFill>
              <a:latin typeface="Dubai" panose="020B0503030403030204" pitchFamily="34" charset="-78"/>
              <a:cs typeface="Dubai" panose="020B0503030403030204" pitchFamily="34" charset="-78"/>
            </a:rPr>
            <a:t>Cloud</a:t>
          </a:r>
        </a:p>
      </dgm:t>
    </dgm:pt>
    <dgm:pt modelId="{68CBB7A6-374D-41EB-BFBC-A9C56C1DDB21}" type="parTrans" cxnId="{9D8FE812-0BF7-4834-B4C9-3219E17C35B7}">
      <dgm:prSet/>
      <dgm:spPr/>
      <dgm:t>
        <a:bodyPr/>
        <a:lstStyle/>
        <a:p>
          <a:endParaRPr lang="en-US" sz="3200">
            <a:solidFill>
              <a:srgbClr val="444444"/>
            </a:solidFill>
            <a:latin typeface="Dubai" panose="020B0503030403030204" pitchFamily="34" charset="-78"/>
            <a:cs typeface="Dubai" panose="020B0503030403030204" pitchFamily="34" charset="-78"/>
          </a:endParaRPr>
        </a:p>
      </dgm:t>
    </dgm:pt>
    <dgm:pt modelId="{A6BB5E8F-C1A9-4910-9183-77D9861ACD97}" type="sibTrans" cxnId="{9D8FE812-0BF7-4834-B4C9-3219E17C35B7}">
      <dgm:prSet/>
      <dgm:spPr/>
      <dgm:t>
        <a:bodyPr/>
        <a:lstStyle/>
        <a:p>
          <a:endParaRPr lang="en-US" sz="3200">
            <a:solidFill>
              <a:srgbClr val="444444"/>
            </a:solidFill>
            <a:latin typeface="Dubai" panose="020B0503030403030204" pitchFamily="34" charset="-78"/>
            <a:cs typeface="Dubai" panose="020B0503030403030204" pitchFamily="34" charset="-78"/>
          </a:endParaRPr>
        </a:p>
      </dgm:t>
    </dgm:pt>
    <dgm:pt modelId="{04DE80EB-FE4B-4142-90DA-E91416037BBC}">
      <dgm:prSet custT="1"/>
      <dgm:spPr/>
      <dgm:t>
        <a:bodyPr/>
        <a:lstStyle/>
        <a:p>
          <a:pPr>
            <a:lnSpc>
              <a:spcPct val="100000"/>
            </a:lnSpc>
          </a:pPr>
          <a:r>
            <a:rPr lang="en-US" sz="2400" b="1" dirty="0">
              <a:solidFill>
                <a:srgbClr val="444444"/>
              </a:solidFill>
              <a:latin typeface="Dubai" panose="020B0503030403030204" pitchFamily="34" charset="-78"/>
              <a:cs typeface="Dubai" panose="020B0503030403030204" pitchFamily="34" charset="-78"/>
            </a:rPr>
            <a:t>API</a:t>
          </a:r>
          <a:r>
            <a:rPr lang="en-US" sz="2400" dirty="0">
              <a:solidFill>
                <a:srgbClr val="444444"/>
              </a:solidFill>
              <a:latin typeface="Dubai" panose="020B0503030403030204" pitchFamily="34" charset="-78"/>
              <a:cs typeface="Dubai" panose="020B0503030403030204" pitchFamily="34" charset="-78"/>
            </a:rPr>
            <a:t> </a:t>
          </a:r>
          <a:br>
            <a:rPr lang="en-US" sz="2400" dirty="0">
              <a:solidFill>
                <a:srgbClr val="444444"/>
              </a:solidFill>
              <a:latin typeface="Dubai" panose="020B0503030403030204" pitchFamily="34" charset="-78"/>
              <a:cs typeface="Dubai" panose="020B0503030403030204" pitchFamily="34" charset="-78"/>
            </a:rPr>
          </a:br>
          <a:r>
            <a:rPr lang="en-US" sz="1800" dirty="0">
              <a:solidFill>
                <a:srgbClr val="444444"/>
              </a:solidFill>
              <a:latin typeface="Dubai" panose="020B0503030403030204" pitchFamily="34" charset="-78"/>
              <a:cs typeface="Dubai" panose="020B0503030403030204" pitchFamily="34" charset="-78"/>
            </a:rPr>
            <a:t>Integration with Other Tools</a:t>
          </a:r>
          <a:endParaRPr lang="en-US" sz="2400" dirty="0">
            <a:solidFill>
              <a:srgbClr val="444444"/>
            </a:solidFill>
            <a:latin typeface="Dubai" panose="020B0503030403030204" pitchFamily="34" charset="-78"/>
            <a:cs typeface="Dubai" panose="020B0503030403030204" pitchFamily="34" charset="-78"/>
          </a:endParaRPr>
        </a:p>
      </dgm:t>
    </dgm:pt>
    <dgm:pt modelId="{17014B4B-1542-410F-BBF1-D8A540594DE7}" type="parTrans" cxnId="{BCF5A2B4-2EC1-4794-A067-A8A052F8BE75}">
      <dgm:prSet/>
      <dgm:spPr/>
      <dgm:t>
        <a:bodyPr/>
        <a:lstStyle/>
        <a:p>
          <a:endParaRPr lang="en-US" sz="3200">
            <a:solidFill>
              <a:srgbClr val="444444"/>
            </a:solidFill>
            <a:latin typeface="Dubai" panose="020B0503030403030204" pitchFamily="34" charset="-78"/>
            <a:cs typeface="Dubai" panose="020B0503030403030204" pitchFamily="34" charset="-78"/>
          </a:endParaRPr>
        </a:p>
      </dgm:t>
    </dgm:pt>
    <dgm:pt modelId="{B8920702-3346-479D-B5D5-4818FAE0EA07}" type="sibTrans" cxnId="{BCF5A2B4-2EC1-4794-A067-A8A052F8BE75}">
      <dgm:prSet/>
      <dgm:spPr/>
      <dgm:t>
        <a:bodyPr/>
        <a:lstStyle/>
        <a:p>
          <a:endParaRPr lang="en-US" sz="3200">
            <a:solidFill>
              <a:srgbClr val="444444"/>
            </a:solidFill>
            <a:latin typeface="Dubai" panose="020B0503030403030204" pitchFamily="34" charset="-78"/>
            <a:cs typeface="Dubai" panose="020B0503030403030204" pitchFamily="34" charset="-78"/>
          </a:endParaRPr>
        </a:p>
      </dgm:t>
    </dgm:pt>
    <dgm:pt modelId="{98B3A302-8B43-49E4-AEED-F1F01C2C8D8A}">
      <dgm:prSet custT="1"/>
      <dgm:spPr/>
      <dgm:t>
        <a:bodyPr/>
        <a:lstStyle/>
        <a:p>
          <a:pPr>
            <a:lnSpc>
              <a:spcPct val="100000"/>
            </a:lnSpc>
          </a:pPr>
          <a:r>
            <a:rPr lang="en-US" sz="2400" dirty="0">
              <a:solidFill>
                <a:srgbClr val="444444"/>
              </a:solidFill>
              <a:latin typeface="Dubai" panose="020B0503030403030204" pitchFamily="34" charset="-78"/>
              <a:cs typeface="Dubai" panose="020B0503030403030204" pitchFamily="34" charset="-78"/>
            </a:rPr>
            <a:t>Consumer </a:t>
          </a:r>
          <a:r>
            <a:rPr lang="en-US" sz="2400" b="1" dirty="0">
              <a:solidFill>
                <a:srgbClr val="444444"/>
              </a:solidFill>
              <a:latin typeface="Dubai" panose="020B0503030403030204" pitchFamily="34" charset="-78"/>
              <a:cs typeface="Dubai" panose="020B0503030403030204" pitchFamily="34" charset="-78"/>
            </a:rPr>
            <a:t>Privacy</a:t>
          </a:r>
          <a:r>
            <a:rPr lang="en-US" sz="2400" dirty="0">
              <a:solidFill>
                <a:srgbClr val="444444"/>
              </a:solidFill>
              <a:latin typeface="Dubai" panose="020B0503030403030204" pitchFamily="34" charset="-78"/>
              <a:cs typeface="Dubai" panose="020B0503030403030204" pitchFamily="34" charset="-78"/>
            </a:rPr>
            <a:t> </a:t>
          </a:r>
          <a:br>
            <a:rPr lang="en-US" sz="2400" dirty="0">
              <a:solidFill>
                <a:srgbClr val="444444"/>
              </a:solidFill>
              <a:latin typeface="Dubai" panose="020B0503030403030204" pitchFamily="34" charset="-78"/>
              <a:cs typeface="Dubai" panose="020B0503030403030204" pitchFamily="34" charset="-78"/>
            </a:rPr>
          </a:br>
          <a:r>
            <a:rPr lang="en-US" sz="1800" dirty="0">
              <a:solidFill>
                <a:srgbClr val="444444"/>
              </a:solidFill>
              <a:latin typeface="Dubai" panose="020B0503030403030204" pitchFamily="34" charset="-78"/>
              <a:cs typeface="Dubai" panose="020B0503030403030204" pitchFamily="34" charset="-78"/>
            </a:rPr>
            <a:t>Concerns &amp; Challenges </a:t>
          </a:r>
          <a:endParaRPr lang="en-US" sz="2400" dirty="0">
            <a:solidFill>
              <a:srgbClr val="444444"/>
            </a:solidFill>
            <a:latin typeface="Dubai" panose="020B0503030403030204" pitchFamily="34" charset="-78"/>
            <a:cs typeface="Dubai" panose="020B0503030403030204" pitchFamily="34" charset="-78"/>
          </a:endParaRPr>
        </a:p>
      </dgm:t>
    </dgm:pt>
    <dgm:pt modelId="{C2D8AEF3-FA41-4ACA-B21E-8D0D57A781F9}" type="parTrans" cxnId="{9B090B60-5640-496A-A8BA-7C5EEC6A16D0}">
      <dgm:prSet/>
      <dgm:spPr/>
      <dgm:t>
        <a:bodyPr/>
        <a:lstStyle/>
        <a:p>
          <a:endParaRPr lang="en-US" sz="3200">
            <a:solidFill>
              <a:srgbClr val="444444"/>
            </a:solidFill>
            <a:latin typeface="Dubai" panose="020B0503030403030204" pitchFamily="34" charset="-78"/>
            <a:cs typeface="Dubai" panose="020B0503030403030204" pitchFamily="34" charset="-78"/>
          </a:endParaRPr>
        </a:p>
      </dgm:t>
    </dgm:pt>
    <dgm:pt modelId="{A089AF51-13FA-4BEE-93E4-0E7CA903C6BA}" type="sibTrans" cxnId="{9B090B60-5640-496A-A8BA-7C5EEC6A16D0}">
      <dgm:prSet/>
      <dgm:spPr/>
      <dgm:t>
        <a:bodyPr/>
        <a:lstStyle/>
        <a:p>
          <a:endParaRPr lang="en-US" sz="3200">
            <a:solidFill>
              <a:srgbClr val="444444"/>
            </a:solidFill>
            <a:latin typeface="Dubai" panose="020B0503030403030204" pitchFamily="34" charset="-78"/>
            <a:cs typeface="Dubai" panose="020B0503030403030204" pitchFamily="34" charset="-78"/>
          </a:endParaRPr>
        </a:p>
      </dgm:t>
    </dgm:pt>
    <dgm:pt modelId="{CA6C41C8-B6B9-453C-9393-F29C352E6704}">
      <dgm:prSet custT="1"/>
      <dgm:spPr/>
      <dgm:t>
        <a:bodyPr/>
        <a:lstStyle/>
        <a:p>
          <a:pPr>
            <a:lnSpc>
              <a:spcPct val="100000"/>
            </a:lnSpc>
          </a:pPr>
          <a:r>
            <a:rPr lang="en-US" sz="2400" b="1" dirty="0">
              <a:solidFill>
                <a:srgbClr val="444444"/>
              </a:solidFill>
              <a:latin typeface="Dubai" panose="020B0503030403030204" pitchFamily="34" charset="-78"/>
              <a:cs typeface="Dubai" panose="020B0503030403030204" pitchFamily="34" charset="-78"/>
            </a:rPr>
            <a:t>Empowering</a:t>
          </a:r>
          <a:r>
            <a:rPr lang="en-US" sz="2400" dirty="0">
              <a:solidFill>
                <a:srgbClr val="444444"/>
              </a:solidFill>
              <a:latin typeface="Dubai" panose="020B0503030403030204" pitchFamily="34" charset="-78"/>
              <a:cs typeface="Dubai" panose="020B0503030403030204" pitchFamily="34" charset="-78"/>
            </a:rPr>
            <a:t> Customers </a:t>
          </a:r>
          <a:br>
            <a:rPr lang="en-US" sz="2400" dirty="0">
              <a:solidFill>
                <a:srgbClr val="444444"/>
              </a:solidFill>
              <a:latin typeface="Dubai" panose="020B0503030403030204" pitchFamily="34" charset="-78"/>
              <a:cs typeface="Dubai" panose="020B0503030403030204" pitchFamily="34" charset="-78"/>
            </a:rPr>
          </a:br>
          <a:r>
            <a:rPr lang="en-US" sz="1800" dirty="0">
              <a:solidFill>
                <a:srgbClr val="444444"/>
              </a:solidFill>
              <a:latin typeface="Dubai" panose="020B0503030403030204" pitchFamily="34" charset="-78"/>
              <a:cs typeface="Dubai" panose="020B0503030403030204" pitchFamily="34" charset="-78"/>
            </a:rPr>
            <a:t>on Their Data</a:t>
          </a:r>
          <a:endParaRPr lang="en-US" sz="2400" dirty="0">
            <a:solidFill>
              <a:srgbClr val="444444"/>
            </a:solidFill>
            <a:latin typeface="Dubai" panose="020B0503030403030204" pitchFamily="34" charset="-78"/>
            <a:cs typeface="Dubai" panose="020B0503030403030204" pitchFamily="34" charset="-78"/>
          </a:endParaRPr>
        </a:p>
      </dgm:t>
    </dgm:pt>
    <dgm:pt modelId="{AD720766-5AA9-46CD-9603-D3D6B7419BD2}" type="parTrans" cxnId="{1CEE11DF-EEF6-4631-89BD-03649C6CC1F3}">
      <dgm:prSet/>
      <dgm:spPr/>
      <dgm:t>
        <a:bodyPr/>
        <a:lstStyle/>
        <a:p>
          <a:endParaRPr lang="en-US" sz="3200">
            <a:solidFill>
              <a:srgbClr val="444444"/>
            </a:solidFill>
            <a:latin typeface="Dubai" panose="020B0503030403030204" pitchFamily="34" charset="-78"/>
            <a:cs typeface="Dubai" panose="020B0503030403030204" pitchFamily="34" charset="-78"/>
          </a:endParaRPr>
        </a:p>
      </dgm:t>
    </dgm:pt>
    <dgm:pt modelId="{285E5C95-3F06-4840-9449-6A90B76DDD2A}" type="sibTrans" cxnId="{1CEE11DF-EEF6-4631-89BD-03649C6CC1F3}">
      <dgm:prSet/>
      <dgm:spPr/>
      <dgm:t>
        <a:bodyPr/>
        <a:lstStyle/>
        <a:p>
          <a:endParaRPr lang="en-US" sz="3200">
            <a:solidFill>
              <a:srgbClr val="444444"/>
            </a:solidFill>
            <a:latin typeface="Dubai" panose="020B0503030403030204" pitchFamily="34" charset="-78"/>
            <a:cs typeface="Dubai" panose="020B0503030403030204" pitchFamily="34" charset="-78"/>
          </a:endParaRPr>
        </a:p>
      </dgm:t>
    </dgm:pt>
    <dgm:pt modelId="{007DD21F-2FCC-4453-8162-B148E04C2194}" type="pres">
      <dgm:prSet presAssocID="{892811A0-6964-485B-B2D5-0A6D6DBCED24}" presName="root" presStyleCnt="0">
        <dgm:presLayoutVars>
          <dgm:dir/>
          <dgm:resizeHandles val="exact"/>
        </dgm:presLayoutVars>
      </dgm:prSet>
      <dgm:spPr/>
    </dgm:pt>
    <dgm:pt modelId="{1C9A40D4-F948-4996-865C-B2F65D3C82F6}" type="pres">
      <dgm:prSet presAssocID="{E94A1A53-CD6F-4A4F-9B83-FBF97B227281}" presName="compNode" presStyleCnt="0"/>
      <dgm:spPr/>
    </dgm:pt>
    <dgm:pt modelId="{9C28CD75-0F06-41CB-8EE4-0050B69CF424}" type="pres">
      <dgm:prSet presAssocID="{E94A1A53-CD6F-4A4F-9B83-FBF97B22728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oud Computing"/>
        </a:ext>
      </dgm:extLst>
    </dgm:pt>
    <dgm:pt modelId="{116B37A7-BAC3-4C1D-A78B-7DE217D87C95}" type="pres">
      <dgm:prSet presAssocID="{E94A1A53-CD6F-4A4F-9B83-FBF97B227281}" presName="spaceRect" presStyleCnt="0"/>
      <dgm:spPr/>
    </dgm:pt>
    <dgm:pt modelId="{F12372D6-8C91-47A3-B5F4-B6F31DC66256}" type="pres">
      <dgm:prSet presAssocID="{E94A1A53-CD6F-4A4F-9B83-FBF97B227281}" presName="textRect" presStyleLbl="revTx" presStyleIdx="0" presStyleCnt="5">
        <dgm:presLayoutVars>
          <dgm:chMax val="1"/>
          <dgm:chPref val="1"/>
        </dgm:presLayoutVars>
      </dgm:prSet>
      <dgm:spPr/>
    </dgm:pt>
    <dgm:pt modelId="{792E2234-64DE-4B80-8EFB-0299BD0E41CA}" type="pres">
      <dgm:prSet presAssocID="{62CF4F42-E219-441F-8F48-815199678A6F}" presName="sibTrans" presStyleCnt="0"/>
      <dgm:spPr/>
    </dgm:pt>
    <dgm:pt modelId="{474D1290-2E6F-4970-AA5C-DA9CB6076505}" type="pres">
      <dgm:prSet presAssocID="{FF423382-AE9C-46F0-BCDA-1C64743F51CD}" presName="compNode" presStyleCnt="0"/>
      <dgm:spPr/>
    </dgm:pt>
    <dgm:pt modelId="{F92994E7-EC39-4DF8-9E0A-51763ABF3EBC}" type="pres">
      <dgm:prSet presAssocID="{FF423382-AE9C-46F0-BCDA-1C64743F51C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yncing Cloud"/>
        </a:ext>
      </dgm:extLst>
    </dgm:pt>
    <dgm:pt modelId="{DE5C9653-912D-4265-AA9A-BFD173C573CF}" type="pres">
      <dgm:prSet presAssocID="{FF423382-AE9C-46F0-BCDA-1C64743F51CD}" presName="spaceRect" presStyleCnt="0"/>
      <dgm:spPr/>
    </dgm:pt>
    <dgm:pt modelId="{DE1538D6-1B8F-4262-80EC-AE1D9F07A5A4}" type="pres">
      <dgm:prSet presAssocID="{FF423382-AE9C-46F0-BCDA-1C64743F51CD}" presName="textRect" presStyleLbl="revTx" presStyleIdx="1" presStyleCnt="5">
        <dgm:presLayoutVars>
          <dgm:chMax val="1"/>
          <dgm:chPref val="1"/>
        </dgm:presLayoutVars>
      </dgm:prSet>
      <dgm:spPr/>
    </dgm:pt>
    <dgm:pt modelId="{8B7FB0E4-DCC8-470E-B883-56DE4917AC1C}" type="pres">
      <dgm:prSet presAssocID="{A6BB5E8F-C1A9-4910-9183-77D9861ACD97}" presName="sibTrans" presStyleCnt="0"/>
      <dgm:spPr/>
    </dgm:pt>
    <dgm:pt modelId="{8E7481FA-11EA-4920-9665-DD5D7739A3F5}" type="pres">
      <dgm:prSet presAssocID="{04DE80EB-FE4B-4142-90DA-E91416037BBC}" presName="compNode" presStyleCnt="0"/>
      <dgm:spPr/>
    </dgm:pt>
    <dgm:pt modelId="{07286C58-659A-41AF-AF2C-EDFDFCBFB791}" type="pres">
      <dgm:prSet presAssocID="{04DE80EB-FE4B-4142-90DA-E91416037BB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ears"/>
        </a:ext>
      </dgm:extLst>
    </dgm:pt>
    <dgm:pt modelId="{7F1CF824-DE94-4B00-AA9D-7991DED85934}" type="pres">
      <dgm:prSet presAssocID="{04DE80EB-FE4B-4142-90DA-E91416037BBC}" presName="spaceRect" presStyleCnt="0"/>
      <dgm:spPr/>
    </dgm:pt>
    <dgm:pt modelId="{960DEC0C-7283-45CF-AA1F-DBF9AE9C7F1E}" type="pres">
      <dgm:prSet presAssocID="{04DE80EB-FE4B-4142-90DA-E91416037BBC}" presName="textRect" presStyleLbl="revTx" presStyleIdx="2" presStyleCnt="5">
        <dgm:presLayoutVars>
          <dgm:chMax val="1"/>
          <dgm:chPref val="1"/>
        </dgm:presLayoutVars>
      </dgm:prSet>
      <dgm:spPr/>
    </dgm:pt>
    <dgm:pt modelId="{871328B1-2FBC-4D9B-A877-79373781C447}" type="pres">
      <dgm:prSet presAssocID="{B8920702-3346-479D-B5D5-4818FAE0EA07}" presName="sibTrans" presStyleCnt="0"/>
      <dgm:spPr/>
    </dgm:pt>
    <dgm:pt modelId="{58C0B2D0-D8F3-40CB-AD54-BD2C0AB3FD69}" type="pres">
      <dgm:prSet presAssocID="{98B3A302-8B43-49E4-AEED-F1F01C2C8D8A}" presName="compNode" presStyleCnt="0"/>
      <dgm:spPr/>
    </dgm:pt>
    <dgm:pt modelId="{536A73EC-4C4C-4688-A273-CA9A2AB08DAB}" type="pres">
      <dgm:prSet presAssocID="{98B3A302-8B43-49E4-AEED-F1F01C2C8D8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ock"/>
        </a:ext>
      </dgm:extLst>
    </dgm:pt>
    <dgm:pt modelId="{17DD1D05-72D1-469B-ADB8-D596184694FE}" type="pres">
      <dgm:prSet presAssocID="{98B3A302-8B43-49E4-AEED-F1F01C2C8D8A}" presName="spaceRect" presStyleCnt="0"/>
      <dgm:spPr/>
    </dgm:pt>
    <dgm:pt modelId="{1F35E239-2730-4520-8C3D-178C88119C96}" type="pres">
      <dgm:prSet presAssocID="{98B3A302-8B43-49E4-AEED-F1F01C2C8D8A}" presName="textRect" presStyleLbl="revTx" presStyleIdx="3" presStyleCnt="5">
        <dgm:presLayoutVars>
          <dgm:chMax val="1"/>
          <dgm:chPref val="1"/>
        </dgm:presLayoutVars>
      </dgm:prSet>
      <dgm:spPr/>
    </dgm:pt>
    <dgm:pt modelId="{E7136095-BEC3-4855-9D54-3F16C4FD560C}" type="pres">
      <dgm:prSet presAssocID="{A089AF51-13FA-4BEE-93E4-0E7CA903C6BA}" presName="sibTrans" presStyleCnt="0"/>
      <dgm:spPr/>
    </dgm:pt>
    <dgm:pt modelId="{E8682FF9-510D-4363-B924-B9EDDFF3D27F}" type="pres">
      <dgm:prSet presAssocID="{CA6C41C8-B6B9-453C-9393-F29C352E6704}" presName="compNode" presStyleCnt="0"/>
      <dgm:spPr/>
    </dgm:pt>
    <dgm:pt modelId="{5AA80583-F4EF-4D11-8A30-B506E8841C8B}" type="pres">
      <dgm:prSet presAssocID="{CA6C41C8-B6B9-453C-9393-F29C352E6704}"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User Crown Male with solid fill"/>
        </a:ext>
      </dgm:extLst>
    </dgm:pt>
    <dgm:pt modelId="{2D5BE4BD-365F-4478-9D34-8D97E5B0F6EB}" type="pres">
      <dgm:prSet presAssocID="{CA6C41C8-B6B9-453C-9393-F29C352E6704}" presName="spaceRect" presStyleCnt="0"/>
      <dgm:spPr/>
    </dgm:pt>
    <dgm:pt modelId="{7A068BFA-9ADB-45EA-8FF3-15368E1282DB}" type="pres">
      <dgm:prSet presAssocID="{CA6C41C8-B6B9-453C-9393-F29C352E6704}" presName="textRect" presStyleLbl="revTx" presStyleIdx="4" presStyleCnt="5">
        <dgm:presLayoutVars>
          <dgm:chMax val="1"/>
          <dgm:chPref val="1"/>
        </dgm:presLayoutVars>
      </dgm:prSet>
      <dgm:spPr/>
    </dgm:pt>
  </dgm:ptLst>
  <dgm:cxnLst>
    <dgm:cxn modelId="{E9724805-4966-40FF-9A4D-3659B62BC25D}" type="presOf" srcId="{FF423382-AE9C-46F0-BCDA-1C64743F51CD}" destId="{DE1538D6-1B8F-4262-80EC-AE1D9F07A5A4}" srcOrd="0" destOrd="0" presId="urn:microsoft.com/office/officeart/2018/2/layout/IconLabelList"/>
    <dgm:cxn modelId="{9D8FE812-0BF7-4834-B4C9-3219E17C35B7}" srcId="{892811A0-6964-485B-B2D5-0A6D6DBCED24}" destId="{FF423382-AE9C-46F0-BCDA-1C64743F51CD}" srcOrd="1" destOrd="0" parTransId="{68CBB7A6-374D-41EB-BFBC-A9C56C1DDB21}" sibTransId="{A6BB5E8F-C1A9-4910-9183-77D9861ACD97}"/>
    <dgm:cxn modelId="{85A7502E-BCB0-433F-9078-0228C9EDE1D7}" type="presOf" srcId="{98B3A302-8B43-49E4-AEED-F1F01C2C8D8A}" destId="{1F35E239-2730-4520-8C3D-178C88119C96}" srcOrd="0" destOrd="0" presId="urn:microsoft.com/office/officeart/2018/2/layout/IconLabelList"/>
    <dgm:cxn modelId="{28C24B37-2A10-42D6-85AA-B56B7289B18B}" type="presOf" srcId="{04DE80EB-FE4B-4142-90DA-E91416037BBC}" destId="{960DEC0C-7283-45CF-AA1F-DBF9AE9C7F1E}" srcOrd="0" destOrd="0" presId="urn:microsoft.com/office/officeart/2018/2/layout/IconLabelList"/>
    <dgm:cxn modelId="{9B090B60-5640-496A-A8BA-7C5EEC6A16D0}" srcId="{892811A0-6964-485B-B2D5-0A6D6DBCED24}" destId="{98B3A302-8B43-49E4-AEED-F1F01C2C8D8A}" srcOrd="3" destOrd="0" parTransId="{C2D8AEF3-FA41-4ACA-B21E-8D0D57A781F9}" sibTransId="{A089AF51-13FA-4BEE-93E4-0E7CA903C6BA}"/>
    <dgm:cxn modelId="{D7A933AA-46CE-4BBE-8C92-64D1014252C2}" srcId="{892811A0-6964-485B-B2D5-0A6D6DBCED24}" destId="{E94A1A53-CD6F-4A4F-9B83-FBF97B227281}" srcOrd="0" destOrd="0" parTransId="{F6D8211A-BB84-42D2-BAF6-630DBBF39023}" sibTransId="{62CF4F42-E219-441F-8F48-815199678A6F}"/>
    <dgm:cxn modelId="{BCF5A2B4-2EC1-4794-A067-A8A052F8BE75}" srcId="{892811A0-6964-485B-B2D5-0A6D6DBCED24}" destId="{04DE80EB-FE4B-4142-90DA-E91416037BBC}" srcOrd="2" destOrd="0" parTransId="{17014B4B-1542-410F-BBF1-D8A540594DE7}" sibTransId="{B8920702-3346-479D-B5D5-4818FAE0EA07}"/>
    <dgm:cxn modelId="{BF0A56C1-D517-4DF2-94D8-D2D8B2D7DA65}" type="presOf" srcId="{CA6C41C8-B6B9-453C-9393-F29C352E6704}" destId="{7A068BFA-9ADB-45EA-8FF3-15368E1282DB}" srcOrd="0" destOrd="0" presId="urn:microsoft.com/office/officeart/2018/2/layout/IconLabelList"/>
    <dgm:cxn modelId="{5E4956D8-3B4D-4FA9-9C84-3E8E51B100A6}" type="presOf" srcId="{892811A0-6964-485B-B2D5-0A6D6DBCED24}" destId="{007DD21F-2FCC-4453-8162-B148E04C2194}" srcOrd="0" destOrd="0" presId="urn:microsoft.com/office/officeart/2018/2/layout/IconLabelList"/>
    <dgm:cxn modelId="{1CEE11DF-EEF6-4631-89BD-03649C6CC1F3}" srcId="{892811A0-6964-485B-B2D5-0A6D6DBCED24}" destId="{CA6C41C8-B6B9-453C-9393-F29C352E6704}" srcOrd="4" destOrd="0" parTransId="{AD720766-5AA9-46CD-9603-D3D6B7419BD2}" sibTransId="{285E5C95-3F06-4840-9449-6A90B76DDD2A}"/>
    <dgm:cxn modelId="{0ED432E8-307C-4CE0-9AE1-32439E1924E6}" type="presOf" srcId="{E94A1A53-CD6F-4A4F-9B83-FBF97B227281}" destId="{F12372D6-8C91-47A3-B5F4-B6F31DC66256}" srcOrd="0" destOrd="0" presId="urn:microsoft.com/office/officeart/2018/2/layout/IconLabelList"/>
    <dgm:cxn modelId="{D9B7C213-B8D6-44FE-A7D7-A153B0DCA210}" type="presParOf" srcId="{007DD21F-2FCC-4453-8162-B148E04C2194}" destId="{1C9A40D4-F948-4996-865C-B2F65D3C82F6}" srcOrd="0" destOrd="0" presId="urn:microsoft.com/office/officeart/2018/2/layout/IconLabelList"/>
    <dgm:cxn modelId="{CAABCE74-6D47-4AFD-BC96-095064EED9E6}" type="presParOf" srcId="{1C9A40D4-F948-4996-865C-B2F65D3C82F6}" destId="{9C28CD75-0F06-41CB-8EE4-0050B69CF424}" srcOrd="0" destOrd="0" presId="urn:microsoft.com/office/officeart/2018/2/layout/IconLabelList"/>
    <dgm:cxn modelId="{5160F400-1D1E-4C2D-A96E-9ED0633EA669}" type="presParOf" srcId="{1C9A40D4-F948-4996-865C-B2F65D3C82F6}" destId="{116B37A7-BAC3-4C1D-A78B-7DE217D87C95}" srcOrd="1" destOrd="0" presId="urn:microsoft.com/office/officeart/2018/2/layout/IconLabelList"/>
    <dgm:cxn modelId="{7986CB58-EF2D-4782-AE40-D1A6ACAFDE01}" type="presParOf" srcId="{1C9A40D4-F948-4996-865C-B2F65D3C82F6}" destId="{F12372D6-8C91-47A3-B5F4-B6F31DC66256}" srcOrd="2" destOrd="0" presId="urn:microsoft.com/office/officeart/2018/2/layout/IconLabelList"/>
    <dgm:cxn modelId="{7B62E43E-9F1A-4190-8F40-4F87760FE121}" type="presParOf" srcId="{007DD21F-2FCC-4453-8162-B148E04C2194}" destId="{792E2234-64DE-4B80-8EFB-0299BD0E41CA}" srcOrd="1" destOrd="0" presId="urn:microsoft.com/office/officeart/2018/2/layout/IconLabelList"/>
    <dgm:cxn modelId="{ADBD18E5-9A19-483E-BA2D-14FD8CB15DD1}" type="presParOf" srcId="{007DD21F-2FCC-4453-8162-B148E04C2194}" destId="{474D1290-2E6F-4970-AA5C-DA9CB6076505}" srcOrd="2" destOrd="0" presId="urn:microsoft.com/office/officeart/2018/2/layout/IconLabelList"/>
    <dgm:cxn modelId="{35CCC3AC-4A06-4D2D-8C9E-F7D187E5CCB8}" type="presParOf" srcId="{474D1290-2E6F-4970-AA5C-DA9CB6076505}" destId="{F92994E7-EC39-4DF8-9E0A-51763ABF3EBC}" srcOrd="0" destOrd="0" presId="urn:microsoft.com/office/officeart/2018/2/layout/IconLabelList"/>
    <dgm:cxn modelId="{5905713E-B361-46FE-BCAA-23482E34AFB6}" type="presParOf" srcId="{474D1290-2E6F-4970-AA5C-DA9CB6076505}" destId="{DE5C9653-912D-4265-AA9A-BFD173C573CF}" srcOrd="1" destOrd="0" presId="urn:microsoft.com/office/officeart/2018/2/layout/IconLabelList"/>
    <dgm:cxn modelId="{6BBDFB5A-A973-4D7A-99EC-0CB57F1DDE94}" type="presParOf" srcId="{474D1290-2E6F-4970-AA5C-DA9CB6076505}" destId="{DE1538D6-1B8F-4262-80EC-AE1D9F07A5A4}" srcOrd="2" destOrd="0" presId="urn:microsoft.com/office/officeart/2018/2/layout/IconLabelList"/>
    <dgm:cxn modelId="{C79F6BA1-0EE1-4261-BF83-6AF8CBDA5969}" type="presParOf" srcId="{007DD21F-2FCC-4453-8162-B148E04C2194}" destId="{8B7FB0E4-DCC8-470E-B883-56DE4917AC1C}" srcOrd="3" destOrd="0" presId="urn:microsoft.com/office/officeart/2018/2/layout/IconLabelList"/>
    <dgm:cxn modelId="{63F79AF4-7E89-429D-87EE-40C99712B94B}" type="presParOf" srcId="{007DD21F-2FCC-4453-8162-B148E04C2194}" destId="{8E7481FA-11EA-4920-9665-DD5D7739A3F5}" srcOrd="4" destOrd="0" presId="urn:microsoft.com/office/officeart/2018/2/layout/IconLabelList"/>
    <dgm:cxn modelId="{42E077A3-13F4-48E6-938E-2509580391CC}" type="presParOf" srcId="{8E7481FA-11EA-4920-9665-DD5D7739A3F5}" destId="{07286C58-659A-41AF-AF2C-EDFDFCBFB791}" srcOrd="0" destOrd="0" presId="urn:microsoft.com/office/officeart/2018/2/layout/IconLabelList"/>
    <dgm:cxn modelId="{FA939D41-8D55-4337-8D25-0B2DFC4CB58D}" type="presParOf" srcId="{8E7481FA-11EA-4920-9665-DD5D7739A3F5}" destId="{7F1CF824-DE94-4B00-AA9D-7991DED85934}" srcOrd="1" destOrd="0" presId="urn:microsoft.com/office/officeart/2018/2/layout/IconLabelList"/>
    <dgm:cxn modelId="{B2DD39D5-CE86-46E6-A958-9D6EBFE4BB5E}" type="presParOf" srcId="{8E7481FA-11EA-4920-9665-DD5D7739A3F5}" destId="{960DEC0C-7283-45CF-AA1F-DBF9AE9C7F1E}" srcOrd="2" destOrd="0" presId="urn:microsoft.com/office/officeart/2018/2/layout/IconLabelList"/>
    <dgm:cxn modelId="{BE681263-C51C-4898-8584-780240E66880}" type="presParOf" srcId="{007DD21F-2FCC-4453-8162-B148E04C2194}" destId="{871328B1-2FBC-4D9B-A877-79373781C447}" srcOrd="5" destOrd="0" presId="urn:microsoft.com/office/officeart/2018/2/layout/IconLabelList"/>
    <dgm:cxn modelId="{899B075F-E3BC-4DDB-8ACE-9173274FEF16}" type="presParOf" srcId="{007DD21F-2FCC-4453-8162-B148E04C2194}" destId="{58C0B2D0-D8F3-40CB-AD54-BD2C0AB3FD69}" srcOrd="6" destOrd="0" presId="urn:microsoft.com/office/officeart/2018/2/layout/IconLabelList"/>
    <dgm:cxn modelId="{F9581003-3475-48E0-BBDE-B022B348FA92}" type="presParOf" srcId="{58C0B2D0-D8F3-40CB-AD54-BD2C0AB3FD69}" destId="{536A73EC-4C4C-4688-A273-CA9A2AB08DAB}" srcOrd="0" destOrd="0" presId="urn:microsoft.com/office/officeart/2018/2/layout/IconLabelList"/>
    <dgm:cxn modelId="{7F64D335-D463-495D-96ED-41278F0203AF}" type="presParOf" srcId="{58C0B2D0-D8F3-40CB-AD54-BD2C0AB3FD69}" destId="{17DD1D05-72D1-469B-ADB8-D596184694FE}" srcOrd="1" destOrd="0" presId="urn:microsoft.com/office/officeart/2018/2/layout/IconLabelList"/>
    <dgm:cxn modelId="{D02CE1BC-A9A7-4697-A644-A4C70C5268FD}" type="presParOf" srcId="{58C0B2D0-D8F3-40CB-AD54-BD2C0AB3FD69}" destId="{1F35E239-2730-4520-8C3D-178C88119C96}" srcOrd="2" destOrd="0" presId="urn:microsoft.com/office/officeart/2018/2/layout/IconLabelList"/>
    <dgm:cxn modelId="{C9EE2D14-52A2-4322-A0FD-D6650B8FE2D5}" type="presParOf" srcId="{007DD21F-2FCC-4453-8162-B148E04C2194}" destId="{E7136095-BEC3-4855-9D54-3F16C4FD560C}" srcOrd="7" destOrd="0" presId="urn:microsoft.com/office/officeart/2018/2/layout/IconLabelList"/>
    <dgm:cxn modelId="{1AFE4AE3-5FF1-4680-8962-E93B7AE80FB6}" type="presParOf" srcId="{007DD21F-2FCC-4453-8162-B148E04C2194}" destId="{E8682FF9-510D-4363-B924-B9EDDFF3D27F}" srcOrd="8" destOrd="0" presId="urn:microsoft.com/office/officeart/2018/2/layout/IconLabelList"/>
    <dgm:cxn modelId="{6E7C0119-D739-4E2A-8EA5-8FD8939B88E6}" type="presParOf" srcId="{E8682FF9-510D-4363-B924-B9EDDFF3D27F}" destId="{5AA80583-F4EF-4D11-8A30-B506E8841C8B}" srcOrd="0" destOrd="0" presId="urn:microsoft.com/office/officeart/2018/2/layout/IconLabelList"/>
    <dgm:cxn modelId="{AAFD3F19-3475-48E6-8F4B-B5F578F65C70}" type="presParOf" srcId="{E8682FF9-510D-4363-B924-B9EDDFF3D27F}" destId="{2D5BE4BD-365F-4478-9D34-8D97E5B0F6EB}" srcOrd="1" destOrd="0" presId="urn:microsoft.com/office/officeart/2018/2/layout/IconLabelList"/>
    <dgm:cxn modelId="{8CE9C9D1-005C-44C9-B3A1-001D97C26714}" type="presParOf" srcId="{E8682FF9-510D-4363-B924-B9EDDFF3D27F}" destId="{7A068BFA-9ADB-45EA-8FF3-15368E1282D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575117-E947-4A70-983B-A0B65D8FB3C7}" type="doc">
      <dgm:prSet loTypeId="urn:microsoft.com/office/officeart/2005/8/layout/hierarchy3" loCatId="hierarchy" qsTypeId="urn:microsoft.com/office/officeart/2005/8/quickstyle/simple1" qsCatId="simple" csTypeId="urn:microsoft.com/office/officeart/2005/8/colors/accent5_2" csCatId="accent5" phldr="1"/>
      <dgm:spPr/>
      <dgm:t>
        <a:bodyPr/>
        <a:lstStyle/>
        <a:p>
          <a:endParaRPr lang="en-US"/>
        </a:p>
      </dgm:t>
    </dgm:pt>
    <dgm:pt modelId="{759FB1EE-6C6B-4749-AA4B-364D2F17939B}">
      <dgm:prSet custT="1"/>
      <dgm:spPr/>
      <dgm:t>
        <a:bodyPr/>
        <a:lstStyle/>
        <a:p>
          <a:r>
            <a:rPr lang="en-US" sz="4200" b="1" dirty="0"/>
            <a:t>Shiny</a:t>
          </a:r>
          <a:r>
            <a:rPr lang="en-US" sz="4200" dirty="0"/>
            <a:t> </a:t>
          </a:r>
          <a:r>
            <a:rPr lang="en-US" sz="2800" dirty="0"/>
            <a:t>Object Syndrome</a:t>
          </a:r>
          <a:endParaRPr lang="en-US" sz="4200" dirty="0"/>
        </a:p>
      </dgm:t>
    </dgm:pt>
    <dgm:pt modelId="{9015AD69-8173-47E1-877B-4A543E63108E}" type="parTrans" cxnId="{CEDB156A-DD35-40FD-96F4-B11FFA4A9016}">
      <dgm:prSet/>
      <dgm:spPr/>
      <dgm:t>
        <a:bodyPr/>
        <a:lstStyle/>
        <a:p>
          <a:endParaRPr lang="en-US"/>
        </a:p>
      </dgm:t>
    </dgm:pt>
    <dgm:pt modelId="{4F92D864-BBFE-4C64-A8E7-419EA62F7459}" type="sibTrans" cxnId="{CEDB156A-DD35-40FD-96F4-B11FFA4A9016}">
      <dgm:prSet/>
      <dgm:spPr/>
      <dgm:t>
        <a:bodyPr/>
        <a:lstStyle/>
        <a:p>
          <a:endParaRPr lang="en-US"/>
        </a:p>
      </dgm:t>
    </dgm:pt>
    <dgm:pt modelId="{0B746AB7-2B12-4788-BDEA-9D5A1D1347F1}">
      <dgm:prSet custT="1"/>
      <dgm:spPr/>
      <dgm:t>
        <a:bodyPr/>
        <a:lstStyle/>
        <a:p>
          <a:r>
            <a:rPr lang="en-US" sz="2800" dirty="0"/>
            <a:t>Love</a:t>
          </a:r>
          <a:r>
            <a:rPr lang="en-US" sz="4000" dirty="0"/>
            <a:t> </a:t>
          </a:r>
          <a:r>
            <a:rPr lang="en-US" sz="2800" dirty="0"/>
            <a:t>Tools vs </a:t>
          </a:r>
          <a:r>
            <a:rPr lang="en-US" sz="3900" b="1" dirty="0"/>
            <a:t>USING</a:t>
          </a:r>
          <a:r>
            <a:rPr lang="en-US" sz="3900" dirty="0"/>
            <a:t> </a:t>
          </a:r>
          <a:r>
            <a:rPr lang="en-US" sz="2800" dirty="0"/>
            <a:t>Them</a:t>
          </a:r>
          <a:r>
            <a:rPr lang="en-US" sz="3900" dirty="0"/>
            <a:t>! </a:t>
          </a:r>
        </a:p>
      </dgm:t>
    </dgm:pt>
    <dgm:pt modelId="{2A0F4E5F-A0E1-4094-9CAC-756713F93587}" type="parTrans" cxnId="{E6408E70-3AA6-4812-AE0C-65A7A8563518}">
      <dgm:prSet/>
      <dgm:spPr/>
      <dgm:t>
        <a:bodyPr/>
        <a:lstStyle/>
        <a:p>
          <a:endParaRPr lang="en-US"/>
        </a:p>
      </dgm:t>
    </dgm:pt>
    <dgm:pt modelId="{9B05F070-1FBA-4F90-B460-C793BEBFA8B7}" type="sibTrans" cxnId="{E6408E70-3AA6-4812-AE0C-65A7A8563518}">
      <dgm:prSet/>
      <dgm:spPr/>
      <dgm:t>
        <a:bodyPr/>
        <a:lstStyle/>
        <a:p>
          <a:endParaRPr lang="en-US"/>
        </a:p>
      </dgm:t>
    </dgm:pt>
    <dgm:pt modelId="{D96C7497-F12C-496C-B88F-248A81A05D55}">
      <dgm:prSet custT="1"/>
      <dgm:spPr/>
      <dgm:t>
        <a:bodyPr/>
        <a:lstStyle/>
        <a:p>
          <a:r>
            <a:rPr lang="en-US" sz="2800" dirty="0"/>
            <a:t>Wasting Time Researching </a:t>
          </a:r>
          <a:br>
            <a:rPr lang="en-US" sz="2800" dirty="0"/>
          </a:br>
          <a:r>
            <a:rPr lang="en-US" sz="2800" dirty="0"/>
            <a:t>the </a:t>
          </a:r>
          <a:r>
            <a:rPr lang="en-US" sz="3100" b="1" dirty="0"/>
            <a:t>Minors</a:t>
          </a:r>
          <a:r>
            <a:rPr lang="en-US" sz="3100" dirty="0"/>
            <a:t>!</a:t>
          </a:r>
        </a:p>
      </dgm:t>
    </dgm:pt>
    <dgm:pt modelId="{C21A34C7-4ABD-4208-98F7-165BA11EBDDF}" type="parTrans" cxnId="{27C46DF7-C563-498B-BFCB-34DC6E12E4E5}">
      <dgm:prSet/>
      <dgm:spPr/>
      <dgm:t>
        <a:bodyPr/>
        <a:lstStyle/>
        <a:p>
          <a:endParaRPr lang="en-US"/>
        </a:p>
      </dgm:t>
    </dgm:pt>
    <dgm:pt modelId="{993737F9-AE20-46AD-80FC-46C86738E0C2}" type="sibTrans" cxnId="{27C46DF7-C563-498B-BFCB-34DC6E12E4E5}">
      <dgm:prSet/>
      <dgm:spPr/>
      <dgm:t>
        <a:bodyPr/>
        <a:lstStyle/>
        <a:p>
          <a:endParaRPr lang="en-US"/>
        </a:p>
      </dgm:t>
    </dgm:pt>
    <dgm:pt modelId="{D9C38518-1DBD-4A1B-9989-A650B129313B}" type="pres">
      <dgm:prSet presAssocID="{4F575117-E947-4A70-983B-A0B65D8FB3C7}" presName="diagram" presStyleCnt="0">
        <dgm:presLayoutVars>
          <dgm:chPref val="1"/>
          <dgm:dir/>
          <dgm:animOne val="branch"/>
          <dgm:animLvl val="lvl"/>
          <dgm:resizeHandles/>
        </dgm:presLayoutVars>
      </dgm:prSet>
      <dgm:spPr/>
    </dgm:pt>
    <dgm:pt modelId="{75168E5C-1724-4623-95F4-1C86C1EE34DE}" type="pres">
      <dgm:prSet presAssocID="{759FB1EE-6C6B-4749-AA4B-364D2F17939B}" presName="root" presStyleCnt="0"/>
      <dgm:spPr/>
    </dgm:pt>
    <dgm:pt modelId="{9BB82570-18B7-47FA-B5AC-EFCB0350E9BF}" type="pres">
      <dgm:prSet presAssocID="{759FB1EE-6C6B-4749-AA4B-364D2F17939B}" presName="rootComposite" presStyleCnt="0"/>
      <dgm:spPr/>
    </dgm:pt>
    <dgm:pt modelId="{ADD454B3-DD51-4622-9B66-50EC8A0635F8}" type="pres">
      <dgm:prSet presAssocID="{759FB1EE-6C6B-4749-AA4B-364D2F17939B}" presName="rootText" presStyleLbl="node1" presStyleIdx="0" presStyleCnt="3"/>
      <dgm:spPr/>
    </dgm:pt>
    <dgm:pt modelId="{E6298AB6-D4C3-4169-BD02-7C4F94D88E16}" type="pres">
      <dgm:prSet presAssocID="{759FB1EE-6C6B-4749-AA4B-364D2F17939B}" presName="rootConnector" presStyleLbl="node1" presStyleIdx="0" presStyleCnt="3"/>
      <dgm:spPr/>
    </dgm:pt>
    <dgm:pt modelId="{6010D3F1-BD35-4B10-AE09-E31C01A23D25}" type="pres">
      <dgm:prSet presAssocID="{759FB1EE-6C6B-4749-AA4B-364D2F17939B}" presName="childShape" presStyleCnt="0"/>
      <dgm:spPr/>
    </dgm:pt>
    <dgm:pt modelId="{86AEA46E-5301-40E0-A6B9-937447F64AE6}" type="pres">
      <dgm:prSet presAssocID="{0B746AB7-2B12-4788-BDEA-9D5A1D1347F1}" presName="root" presStyleCnt="0"/>
      <dgm:spPr/>
    </dgm:pt>
    <dgm:pt modelId="{857329AB-84BB-4CBD-BE7A-0D97A11A97E6}" type="pres">
      <dgm:prSet presAssocID="{0B746AB7-2B12-4788-BDEA-9D5A1D1347F1}" presName="rootComposite" presStyleCnt="0"/>
      <dgm:spPr/>
    </dgm:pt>
    <dgm:pt modelId="{855685ED-520E-486E-8375-4FBB5C049F3A}" type="pres">
      <dgm:prSet presAssocID="{0B746AB7-2B12-4788-BDEA-9D5A1D1347F1}" presName="rootText" presStyleLbl="node1" presStyleIdx="1" presStyleCnt="3"/>
      <dgm:spPr/>
    </dgm:pt>
    <dgm:pt modelId="{F0ADE40C-E856-4C11-8A07-C707C452FC1A}" type="pres">
      <dgm:prSet presAssocID="{0B746AB7-2B12-4788-BDEA-9D5A1D1347F1}" presName="rootConnector" presStyleLbl="node1" presStyleIdx="1" presStyleCnt="3"/>
      <dgm:spPr/>
    </dgm:pt>
    <dgm:pt modelId="{BBA5DF64-72E6-4F20-8E24-D339BD803D37}" type="pres">
      <dgm:prSet presAssocID="{0B746AB7-2B12-4788-BDEA-9D5A1D1347F1}" presName="childShape" presStyleCnt="0"/>
      <dgm:spPr/>
    </dgm:pt>
    <dgm:pt modelId="{8261AF00-A6C8-4CBD-83B3-E40F9779BB84}" type="pres">
      <dgm:prSet presAssocID="{D96C7497-F12C-496C-B88F-248A81A05D55}" presName="root" presStyleCnt="0"/>
      <dgm:spPr/>
    </dgm:pt>
    <dgm:pt modelId="{4C87F03F-87A1-4BEB-B1BA-AD09C5386958}" type="pres">
      <dgm:prSet presAssocID="{D96C7497-F12C-496C-B88F-248A81A05D55}" presName="rootComposite" presStyleCnt="0"/>
      <dgm:spPr/>
    </dgm:pt>
    <dgm:pt modelId="{B10FE7C0-23CB-45F2-A5FE-B7ED3FA772A4}" type="pres">
      <dgm:prSet presAssocID="{D96C7497-F12C-496C-B88F-248A81A05D55}" presName="rootText" presStyleLbl="node1" presStyleIdx="2" presStyleCnt="3"/>
      <dgm:spPr/>
    </dgm:pt>
    <dgm:pt modelId="{E0554DF8-7D80-4D14-9D50-06BB4BD1FA4E}" type="pres">
      <dgm:prSet presAssocID="{D96C7497-F12C-496C-B88F-248A81A05D55}" presName="rootConnector" presStyleLbl="node1" presStyleIdx="2" presStyleCnt="3"/>
      <dgm:spPr/>
    </dgm:pt>
    <dgm:pt modelId="{1FA71925-B629-41EC-8B15-7A410E9F5063}" type="pres">
      <dgm:prSet presAssocID="{D96C7497-F12C-496C-B88F-248A81A05D55}" presName="childShape" presStyleCnt="0"/>
      <dgm:spPr/>
    </dgm:pt>
  </dgm:ptLst>
  <dgm:cxnLst>
    <dgm:cxn modelId="{B8CE5A3D-BB17-4106-A8E3-F965AC1BB9E3}" type="presOf" srcId="{D96C7497-F12C-496C-B88F-248A81A05D55}" destId="{B10FE7C0-23CB-45F2-A5FE-B7ED3FA772A4}" srcOrd="0" destOrd="0" presId="urn:microsoft.com/office/officeart/2005/8/layout/hierarchy3"/>
    <dgm:cxn modelId="{CEDB156A-DD35-40FD-96F4-B11FFA4A9016}" srcId="{4F575117-E947-4A70-983B-A0B65D8FB3C7}" destId="{759FB1EE-6C6B-4749-AA4B-364D2F17939B}" srcOrd="0" destOrd="0" parTransId="{9015AD69-8173-47E1-877B-4A543E63108E}" sibTransId="{4F92D864-BBFE-4C64-A8E7-419EA62F7459}"/>
    <dgm:cxn modelId="{E6408E70-3AA6-4812-AE0C-65A7A8563518}" srcId="{4F575117-E947-4A70-983B-A0B65D8FB3C7}" destId="{0B746AB7-2B12-4788-BDEA-9D5A1D1347F1}" srcOrd="1" destOrd="0" parTransId="{2A0F4E5F-A0E1-4094-9CAC-756713F93587}" sibTransId="{9B05F070-1FBA-4F90-B460-C793BEBFA8B7}"/>
    <dgm:cxn modelId="{996F198A-FD5E-436B-A633-182707E0BB8D}" type="presOf" srcId="{D96C7497-F12C-496C-B88F-248A81A05D55}" destId="{E0554DF8-7D80-4D14-9D50-06BB4BD1FA4E}" srcOrd="1" destOrd="0" presId="urn:microsoft.com/office/officeart/2005/8/layout/hierarchy3"/>
    <dgm:cxn modelId="{22A617AF-0695-491A-ABDC-0A98619A687A}" type="presOf" srcId="{759FB1EE-6C6B-4749-AA4B-364D2F17939B}" destId="{ADD454B3-DD51-4622-9B66-50EC8A0635F8}" srcOrd="0" destOrd="0" presId="urn:microsoft.com/office/officeart/2005/8/layout/hierarchy3"/>
    <dgm:cxn modelId="{E8D7AFD3-06D8-40EB-95A3-2799F3BB789B}" type="presOf" srcId="{0B746AB7-2B12-4788-BDEA-9D5A1D1347F1}" destId="{855685ED-520E-486E-8375-4FBB5C049F3A}" srcOrd="0" destOrd="0" presId="urn:microsoft.com/office/officeart/2005/8/layout/hierarchy3"/>
    <dgm:cxn modelId="{CD3580DF-2C5C-41EE-BCA3-07B82ECA5C9E}" type="presOf" srcId="{759FB1EE-6C6B-4749-AA4B-364D2F17939B}" destId="{E6298AB6-D4C3-4169-BD02-7C4F94D88E16}" srcOrd="1" destOrd="0" presId="urn:microsoft.com/office/officeart/2005/8/layout/hierarchy3"/>
    <dgm:cxn modelId="{124218E8-4E70-496E-9C1F-6EBF359AB816}" type="presOf" srcId="{4F575117-E947-4A70-983B-A0B65D8FB3C7}" destId="{D9C38518-1DBD-4A1B-9989-A650B129313B}" srcOrd="0" destOrd="0" presId="urn:microsoft.com/office/officeart/2005/8/layout/hierarchy3"/>
    <dgm:cxn modelId="{27C46DF7-C563-498B-BFCB-34DC6E12E4E5}" srcId="{4F575117-E947-4A70-983B-A0B65D8FB3C7}" destId="{D96C7497-F12C-496C-B88F-248A81A05D55}" srcOrd="2" destOrd="0" parTransId="{C21A34C7-4ABD-4208-98F7-165BA11EBDDF}" sibTransId="{993737F9-AE20-46AD-80FC-46C86738E0C2}"/>
    <dgm:cxn modelId="{7F4D2CFC-72D1-4BD4-A500-0ACE5862CC1F}" type="presOf" srcId="{0B746AB7-2B12-4788-BDEA-9D5A1D1347F1}" destId="{F0ADE40C-E856-4C11-8A07-C707C452FC1A}" srcOrd="1" destOrd="0" presId="urn:microsoft.com/office/officeart/2005/8/layout/hierarchy3"/>
    <dgm:cxn modelId="{73395BC9-A92A-44AE-BE85-8EE292C77E85}" type="presParOf" srcId="{D9C38518-1DBD-4A1B-9989-A650B129313B}" destId="{75168E5C-1724-4623-95F4-1C86C1EE34DE}" srcOrd="0" destOrd="0" presId="urn:microsoft.com/office/officeart/2005/8/layout/hierarchy3"/>
    <dgm:cxn modelId="{05C74F90-6D9F-438D-8002-9ADA2D608FE7}" type="presParOf" srcId="{75168E5C-1724-4623-95F4-1C86C1EE34DE}" destId="{9BB82570-18B7-47FA-B5AC-EFCB0350E9BF}" srcOrd="0" destOrd="0" presId="urn:microsoft.com/office/officeart/2005/8/layout/hierarchy3"/>
    <dgm:cxn modelId="{D0A3BE94-BE49-4365-8B10-93066685300E}" type="presParOf" srcId="{9BB82570-18B7-47FA-B5AC-EFCB0350E9BF}" destId="{ADD454B3-DD51-4622-9B66-50EC8A0635F8}" srcOrd="0" destOrd="0" presId="urn:microsoft.com/office/officeart/2005/8/layout/hierarchy3"/>
    <dgm:cxn modelId="{D92FDFE0-7D16-49ED-9B04-9CE09A8B8A72}" type="presParOf" srcId="{9BB82570-18B7-47FA-B5AC-EFCB0350E9BF}" destId="{E6298AB6-D4C3-4169-BD02-7C4F94D88E16}" srcOrd="1" destOrd="0" presId="urn:microsoft.com/office/officeart/2005/8/layout/hierarchy3"/>
    <dgm:cxn modelId="{1D3B2530-7840-4022-A497-410817340190}" type="presParOf" srcId="{75168E5C-1724-4623-95F4-1C86C1EE34DE}" destId="{6010D3F1-BD35-4B10-AE09-E31C01A23D25}" srcOrd="1" destOrd="0" presId="urn:microsoft.com/office/officeart/2005/8/layout/hierarchy3"/>
    <dgm:cxn modelId="{52F43B8A-D17F-4563-BB71-94F4EBE4323A}" type="presParOf" srcId="{D9C38518-1DBD-4A1B-9989-A650B129313B}" destId="{86AEA46E-5301-40E0-A6B9-937447F64AE6}" srcOrd="1" destOrd="0" presId="urn:microsoft.com/office/officeart/2005/8/layout/hierarchy3"/>
    <dgm:cxn modelId="{9C72E5D9-E65A-4DD9-9683-2DF43C8310EA}" type="presParOf" srcId="{86AEA46E-5301-40E0-A6B9-937447F64AE6}" destId="{857329AB-84BB-4CBD-BE7A-0D97A11A97E6}" srcOrd="0" destOrd="0" presId="urn:microsoft.com/office/officeart/2005/8/layout/hierarchy3"/>
    <dgm:cxn modelId="{1CF2BAF8-C591-4814-B3BF-1B25BDB298B3}" type="presParOf" srcId="{857329AB-84BB-4CBD-BE7A-0D97A11A97E6}" destId="{855685ED-520E-486E-8375-4FBB5C049F3A}" srcOrd="0" destOrd="0" presId="urn:microsoft.com/office/officeart/2005/8/layout/hierarchy3"/>
    <dgm:cxn modelId="{67499357-3CAC-4B31-B154-BC89B1D1B565}" type="presParOf" srcId="{857329AB-84BB-4CBD-BE7A-0D97A11A97E6}" destId="{F0ADE40C-E856-4C11-8A07-C707C452FC1A}" srcOrd="1" destOrd="0" presId="urn:microsoft.com/office/officeart/2005/8/layout/hierarchy3"/>
    <dgm:cxn modelId="{85F4ECDF-681E-4A0D-BCC6-0F99FBD07A79}" type="presParOf" srcId="{86AEA46E-5301-40E0-A6B9-937447F64AE6}" destId="{BBA5DF64-72E6-4F20-8E24-D339BD803D37}" srcOrd="1" destOrd="0" presId="urn:microsoft.com/office/officeart/2005/8/layout/hierarchy3"/>
    <dgm:cxn modelId="{9D77CC3E-B075-4FA8-9837-C774AA6F4A74}" type="presParOf" srcId="{D9C38518-1DBD-4A1B-9989-A650B129313B}" destId="{8261AF00-A6C8-4CBD-83B3-E40F9779BB84}" srcOrd="2" destOrd="0" presId="urn:microsoft.com/office/officeart/2005/8/layout/hierarchy3"/>
    <dgm:cxn modelId="{2A6FC3F2-135D-4D50-A0DE-DE8ABBD039A9}" type="presParOf" srcId="{8261AF00-A6C8-4CBD-83B3-E40F9779BB84}" destId="{4C87F03F-87A1-4BEB-B1BA-AD09C5386958}" srcOrd="0" destOrd="0" presId="urn:microsoft.com/office/officeart/2005/8/layout/hierarchy3"/>
    <dgm:cxn modelId="{9118E0FB-3CA0-4A83-B469-F9B77E6ACFAF}" type="presParOf" srcId="{4C87F03F-87A1-4BEB-B1BA-AD09C5386958}" destId="{B10FE7C0-23CB-45F2-A5FE-B7ED3FA772A4}" srcOrd="0" destOrd="0" presId="urn:microsoft.com/office/officeart/2005/8/layout/hierarchy3"/>
    <dgm:cxn modelId="{70975550-0D8F-4859-BA65-BB8984570D55}" type="presParOf" srcId="{4C87F03F-87A1-4BEB-B1BA-AD09C5386958}" destId="{E0554DF8-7D80-4D14-9D50-06BB4BD1FA4E}" srcOrd="1" destOrd="0" presId="urn:microsoft.com/office/officeart/2005/8/layout/hierarchy3"/>
    <dgm:cxn modelId="{BDEEAFF7-DEE7-438D-833C-468D25EBCB57}" type="presParOf" srcId="{8261AF00-A6C8-4CBD-83B3-E40F9779BB84}" destId="{1FA71925-B629-41EC-8B15-7A410E9F5063}"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02DFAA-032E-4644-A4D6-2240E8083D70}" type="doc">
      <dgm:prSet loTypeId="urn:microsoft.com/office/officeart/2005/8/layout/equation2" loCatId="process" qsTypeId="urn:microsoft.com/office/officeart/2005/8/quickstyle/simple1" qsCatId="simple" csTypeId="urn:microsoft.com/office/officeart/2005/8/colors/accent5_2" csCatId="accent5" phldr="1"/>
      <dgm:spPr/>
    </dgm:pt>
    <dgm:pt modelId="{10D508E9-0DCE-4FA1-AA02-8C1BA9403072}">
      <dgm:prSet phldrT="[Text]"/>
      <dgm:spPr/>
      <dgm:t>
        <a:bodyPr/>
        <a:lstStyle/>
        <a:p>
          <a:r>
            <a:rPr lang="en-US" b="1" i="0" dirty="0">
              <a:latin typeface="Dubai" panose="020B0503030403030204" pitchFamily="34" charset="-78"/>
              <a:cs typeface="Dubai" panose="020B0503030403030204" pitchFamily="34" charset="-78"/>
            </a:rPr>
            <a:t>Earned Traffic</a:t>
          </a:r>
          <a:endParaRPr lang="en-US" dirty="0">
            <a:latin typeface="Dubai" panose="020B0503030403030204" pitchFamily="34" charset="-78"/>
            <a:cs typeface="Dubai" panose="020B0503030403030204" pitchFamily="34" charset="-78"/>
          </a:endParaRPr>
        </a:p>
      </dgm:t>
    </dgm:pt>
    <dgm:pt modelId="{793997D2-FA00-49A8-9772-9DC6037F995E}" type="parTrans" cxnId="{CF023B22-6BEB-4DD2-9244-281A5FC89077}">
      <dgm:prSet/>
      <dgm:spPr/>
      <dgm:t>
        <a:bodyPr/>
        <a:lstStyle/>
        <a:p>
          <a:endParaRPr lang="en-US">
            <a:latin typeface="Dubai" panose="020B0503030403030204" pitchFamily="34" charset="-78"/>
            <a:cs typeface="Dubai" panose="020B0503030403030204" pitchFamily="34" charset="-78"/>
          </a:endParaRPr>
        </a:p>
      </dgm:t>
    </dgm:pt>
    <dgm:pt modelId="{AC70F06D-BC9A-4059-ABA1-3EF82DFFFF5C}" type="sibTrans" cxnId="{CF023B22-6BEB-4DD2-9244-281A5FC89077}">
      <dgm:prSet/>
      <dgm:spPr/>
      <dgm:t>
        <a:bodyPr/>
        <a:lstStyle/>
        <a:p>
          <a:endParaRPr lang="en-US">
            <a:latin typeface="Dubai" panose="020B0503030403030204" pitchFamily="34" charset="-78"/>
            <a:cs typeface="Dubai" panose="020B0503030403030204" pitchFamily="34" charset="-78"/>
          </a:endParaRPr>
        </a:p>
      </dgm:t>
    </dgm:pt>
    <dgm:pt modelId="{EACC1B3C-C299-4238-B517-919FC9705A49}">
      <dgm:prSet phldrT="[Text]"/>
      <dgm:spPr/>
      <dgm:t>
        <a:bodyPr/>
        <a:lstStyle/>
        <a:p>
          <a:r>
            <a:rPr lang="en-US" b="1" i="0" dirty="0">
              <a:latin typeface="Dubai" panose="020B0503030403030204" pitchFamily="34" charset="-78"/>
              <a:cs typeface="Dubai" panose="020B0503030403030204" pitchFamily="34" charset="-78"/>
            </a:rPr>
            <a:t>Controlled Traffic</a:t>
          </a:r>
          <a:endParaRPr lang="en-US" dirty="0">
            <a:latin typeface="Dubai" panose="020B0503030403030204" pitchFamily="34" charset="-78"/>
            <a:cs typeface="Dubai" panose="020B0503030403030204" pitchFamily="34" charset="-78"/>
          </a:endParaRPr>
        </a:p>
      </dgm:t>
    </dgm:pt>
    <dgm:pt modelId="{29097D4D-3E35-46D3-A1E8-7495EC510C1E}" type="parTrans" cxnId="{10DD4A98-42B3-49A6-B665-60E67D57801D}">
      <dgm:prSet/>
      <dgm:spPr/>
      <dgm:t>
        <a:bodyPr/>
        <a:lstStyle/>
        <a:p>
          <a:endParaRPr lang="en-US">
            <a:latin typeface="Dubai" panose="020B0503030403030204" pitchFamily="34" charset="-78"/>
            <a:cs typeface="Dubai" panose="020B0503030403030204" pitchFamily="34" charset="-78"/>
          </a:endParaRPr>
        </a:p>
      </dgm:t>
    </dgm:pt>
    <dgm:pt modelId="{5FC0F0AB-4346-467D-AE4A-512D40988817}" type="sibTrans" cxnId="{10DD4A98-42B3-49A6-B665-60E67D57801D}">
      <dgm:prSet/>
      <dgm:spPr/>
      <dgm:t>
        <a:bodyPr/>
        <a:lstStyle/>
        <a:p>
          <a:endParaRPr lang="en-US">
            <a:latin typeface="Dubai" panose="020B0503030403030204" pitchFamily="34" charset="-78"/>
            <a:cs typeface="Dubai" panose="020B0503030403030204" pitchFamily="34" charset="-78"/>
          </a:endParaRPr>
        </a:p>
      </dgm:t>
    </dgm:pt>
    <dgm:pt modelId="{F36443A2-D60C-46D0-B556-61A62A3D7E5D}">
      <dgm:prSet phldrT="[Text]"/>
      <dgm:spPr/>
      <dgm:t>
        <a:bodyPr/>
        <a:lstStyle/>
        <a:p>
          <a:r>
            <a:rPr lang="en-US" b="1" i="0" dirty="0">
              <a:latin typeface="Dubai" panose="020B0503030403030204" pitchFamily="34" charset="-78"/>
              <a:cs typeface="Dubai" panose="020B0503030403030204" pitchFamily="34" charset="-78"/>
            </a:rPr>
            <a:t>Owned Traffic</a:t>
          </a:r>
          <a:endParaRPr lang="en-US" dirty="0">
            <a:latin typeface="Dubai" panose="020B0503030403030204" pitchFamily="34" charset="-78"/>
            <a:cs typeface="Dubai" panose="020B0503030403030204" pitchFamily="34" charset="-78"/>
          </a:endParaRPr>
        </a:p>
      </dgm:t>
    </dgm:pt>
    <dgm:pt modelId="{E507096B-2AC0-4017-83F9-8EB08BFB326A}" type="parTrans" cxnId="{2B4B4288-2CD8-4B14-8F03-6C14BC6315F9}">
      <dgm:prSet/>
      <dgm:spPr/>
      <dgm:t>
        <a:bodyPr/>
        <a:lstStyle/>
        <a:p>
          <a:endParaRPr lang="en-US">
            <a:latin typeface="Dubai" panose="020B0503030403030204" pitchFamily="34" charset="-78"/>
            <a:cs typeface="Dubai" panose="020B0503030403030204" pitchFamily="34" charset="-78"/>
          </a:endParaRPr>
        </a:p>
      </dgm:t>
    </dgm:pt>
    <dgm:pt modelId="{5AFD5435-6949-4C3C-9FAB-6B196BB97C88}" type="sibTrans" cxnId="{2B4B4288-2CD8-4B14-8F03-6C14BC6315F9}">
      <dgm:prSet/>
      <dgm:spPr/>
      <dgm:t>
        <a:bodyPr/>
        <a:lstStyle/>
        <a:p>
          <a:endParaRPr lang="en-US">
            <a:latin typeface="Dubai" panose="020B0503030403030204" pitchFamily="34" charset="-78"/>
            <a:cs typeface="Dubai" panose="020B0503030403030204" pitchFamily="34" charset="-78"/>
          </a:endParaRPr>
        </a:p>
      </dgm:t>
    </dgm:pt>
    <dgm:pt modelId="{A76F9296-6715-40F3-8877-40C0F59D99BE}" type="pres">
      <dgm:prSet presAssocID="{7502DFAA-032E-4644-A4D6-2240E8083D70}" presName="Name0" presStyleCnt="0">
        <dgm:presLayoutVars>
          <dgm:dir/>
          <dgm:resizeHandles val="exact"/>
        </dgm:presLayoutVars>
      </dgm:prSet>
      <dgm:spPr/>
    </dgm:pt>
    <dgm:pt modelId="{08F8A68E-BDD6-4B0A-B7D2-2DD02D8C5ACC}" type="pres">
      <dgm:prSet presAssocID="{7502DFAA-032E-4644-A4D6-2240E8083D70}" presName="vNodes" presStyleCnt="0"/>
      <dgm:spPr/>
    </dgm:pt>
    <dgm:pt modelId="{ABEF8325-0BC2-421B-8DBF-F138186C8B9E}" type="pres">
      <dgm:prSet presAssocID="{10D508E9-0DCE-4FA1-AA02-8C1BA9403072}" presName="node" presStyleLbl="node1" presStyleIdx="0" presStyleCnt="3">
        <dgm:presLayoutVars>
          <dgm:bulletEnabled val="1"/>
        </dgm:presLayoutVars>
      </dgm:prSet>
      <dgm:spPr/>
    </dgm:pt>
    <dgm:pt modelId="{40D1A98D-DB29-4D53-9236-88C1FAEF6B76}" type="pres">
      <dgm:prSet presAssocID="{AC70F06D-BC9A-4059-ABA1-3EF82DFFFF5C}" presName="spacerT" presStyleCnt="0"/>
      <dgm:spPr/>
    </dgm:pt>
    <dgm:pt modelId="{2F1E5C32-A694-4493-A54A-85A94F5EE748}" type="pres">
      <dgm:prSet presAssocID="{AC70F06D-BC9A-4059-ABA1-3EF82DFFFF5C}" presName="sibTrans" presStyleLbl="sibTrans2D1" presStyleIdx="0" presStyleCnt="2"/>
      <dgm:spPr/>
    </dgm:pt>
    <dgm:pt modelId="{B54957D2-9C67-4D70-B6F3-579A7A83141C}" type="pres">
      <dgm:prSet presAssocID="{AC70F06D-BC9A-4059-ABA1-3EF82DFFFF5C}" presName="spacerB" presStyleCnt="0"/>
      <dgm:spPr/>
    </dgm:pt>
    <dgm:pt modelId="{561C3C7F-FEDC-4B48-BC09-52F2F601145F}" type="pres">
      <dgm:prSet presAssocID="{EACC1B3C-C299-4238-B517-919FC9705A49}" presName="node" presStyleLbl="node1" presStyleIdx="1" presStyleCnt="3">
        <dgm:presLayoutVars>
          <dgm:bulletEnabled val="1"/>
        </dgm:presLayoutVars>
      </dgm:prSet>
      <dgm:spPr/>
    </dgm:pt>
    <dgm:pt modelId="{59C9F4D3-3213-4860-B7F9-23CCDB4D87FB}" type="pres">
      <dgm:prSet presAssocID="{7502DFAA-032E-4644-A4D6-2240E8083D70}" presName="sibTransLast" presStyleLbl="sibTrans2D1" presStyleIdx="1" presStyleCnt="2"/>
      <dgm:spPr/>
    </dgm:pt>
    <dgm:pt modelId="{980615B5-CF9B-4E0B-B024-3C96AA61DA6D}" type="pres">
      <dgm:prSet presAssocID="{7502DFAA-032E-4644-A4D6-2240E8083D70}" presName="connectorText" presStyleLbl="sibTrans2D1" presStyleIdx="1" presStyleCnt="2"/>
      <dgm:spPr/>
    </dgm:pt>
    <dgm:pt modelId="{B41AE484-D135-4074-8412-2F1A40372FD6}" type="pres">
      <dgm:prSet presAssocID="{7502DFAA-032E-4644-A4D6-2240E8083D70}" presName="lastNode" presStyleLbl="node1" presStyleIdx="2" presStyleCnt="3">
        <dgm:presLayoutVars>
          <dgm:bulletEnabled val="1"/>
        </dgm:presLayoutVars>
      </dgm:prSet>
      <dgm:spPr/>
    </dgm:pt>
  </dgm:ptLst>
  <dgm:cxnLst>
    <dgm:cxn modelId="{CF023B22-6BEB-4DD2-9244-281A5FC89077}" srcId="{7502DFAA-032E-4644-A4D6-2240E8083D70}" destId="{10D508E9-0DCE-4FA1-AA02-8C1BA9403072}" srcOrd="0" destOrd="0" parTransId="{793997D2-FA00-49A8-9772-9DC6037F995E}" sibTransId="{AC70F06D-BC9A-4059-ABA1-3EF82DFFFF5C}"/>
    <dgm:cxn modelId="{9EACBF4A-057F-47EE-82A3-3FA0F25B12D9}" type="presOf" srcId="{5FC0F0AB-4346-467D-AE4A-512D40988817}" destId="{59C9F4D3-3213-4860-B7F9-23CCDB4D87FB}" srcOrd="0" destOrd="0" presId="urn:microsoft.com/office/officeart/2005/8/layout/equation2"/>
    <dgm:cxn modelId="{96DA454E-CF0B-437E-BC60-DB9F44C92E6F}" type="presOf" srcId="{F36443A2-D60C-46D0-B556-61A62A3D7E5D}" destId="{B41AE484-D135-4074-8412-2F1A40372FD6}" srcOrd="0" destOrd="0" presId="urn:microsoft.com/office/officeart/2005/8/layout/equation2"/>
    <dgm:cxn modelId="{4376E579-E764-41E3-A17B-273E78B29704}" type="presOf" srcId="{5FC0F0AB-4346-467D-AE4A-512D40988817}" destId="{980615B5-CF9B-4E0B-B024-3C96AA61DA6D}" srcOrd="1" destOrd="0" presId="urn:microsoft.com/office/officeart/2005/8/layout/equation2"/>
    <dgm:cxn modelId="{2B4B4288-2CD8-4B14-8F03-6C14BC6315F9}" srcId="{7502DFAA-032E-4644-A4D6-2240E8083D70}" destId="{F36443A2-D60C-46D0-B556-61A62A3D7E5D}" srcOrd="2" destOrd="0" parTransId="{E507096B-2AC0-4017-83F9-8EB08BFB326A}" sibTransId="{5AFD5435-6949-4C3C-9FAB-6B196BB97C88}"/>
    <dgm:cxn modelId="{65FE4D91-5599-4865-88B0-24CBB2FADC7D}" type="presOf" srcId="{AC70F06D-BC9A-4059-ABA1-3EF82DFFFF5C}" destId="{2F1E5C32-A694-4493-A54A-85A94F5EE748}" srcOrd="0" destOrd="0" presId="urn:microsoft.com/office/officeart/2005/8/layout/equation2"/>
    <dgm:cxn modelId="{10DD4A98-42B3-49A6-B665-60E67D57801D}" srcId="{7502DFAA-032E-4644-A4D6-2240E8083D70}" destId="{EACC1B3C-C299-4238-B517-919FC9705A49}" srcOrd="1" destOrd="0" parTransId="{29097D4D-3E35-46D3-A1E8-7495EC510C1E}" sibTransId="{5FC0F0AB-4346-467D-AE4A-512D40988817}"/>
    <dgm:cxn modelId="{654E14A4-BBB8-4E0F-8109-15BE95977E8C}" type="presOf" srcId="{10D508E9-0DCE-4FA1-AA02-8C1BA9403072}" destId="{ABEF8325-0BC2-421B-8DBF-F138186C8B9E}" srcOrd="0" destOrd="0" presId="urn:microsoft.com/office/officeart/2005/8/layout/equation2"/>
    <dgm:cxn modelId="{7783B7EF-8A4D-4F64-B5EA-331306B8EE72}" type="presOf" srcId="{EACC1B3C-C299-4238-B517-919FC9705A49}" destId="{561C3C7F-FEDC-4B48-BC09-52F2F601145F}" srcOrd="0" destOrd="0" presId="urn:microsoft.com/office/officeart/2005/8/layout/equation2"/>
    <dgm:cxn modelId="{CB9532FC-E62C-434F-B65A-BBD4B1BC7B56}" type="presOf" srcId="{7502DFAA-032E-4644-A4D6-2240E8083D70}" destId="{A76F9296-6715-40F3-8877-40C0F59D99BE}" srcOrd="0" destOrd="0" presId="urn:microsoft.com/office/officeart/2005/8/layout/equation2"/>
    <dgm:cxn modelId="{83A8AEDD-D0CF-4A8B-9507-E4B12A62C9BA}" type="presParOf" srcId="{A76F9296-6715-40F3-8877-40C0F59D99BE}" destId="{08F8A68E-BDD6-4B0A-B7D2-2DD02D8C5ACC}" srcOrd="0" destOrd="0" presId="urn:microsoft.com/office/officeart/2005/8/layout/equation2"/>
    <dgm:cxn modelId="{BB93C89B-0F0D-45FD-B602-2FEE6505A5FB}" type="presParOf" srcId="{08F8A68E-BDD6-4B0A-B7D2-2DD02D8C5ACC}" destId="{ABEF8325-0BC2-421B-8DBF-F138186C8B9E}" srcOrd="0" destOrd="0" presId="urn:microsoft.com/office/officeart/2005/8/layout/equation2"/>
    <dgm:cxn modelId="{4EFFA65A-0B74-4A93-945A-074697392185}" type="presParOf" srcId="{08F8A68E-BDD6-4B0A-B7D2-2DD02D8C5ACC}" destId="{40D1A98D-DB29-4D53-9236-88C1FAEF6B76}" srcOrd="1" destOrd="0" presId="urn:microsoft.com/office/officeart/2005/8/layout/equation2"/>
    <dgm:cxn modelId="{C51AF478-CE58-4D8D-8B5B-54F7E708A359}" type="presParOf" srcId="{08F8A68E-BDD6-4B0A-B7D2-2DD02D8C5ACC}" destId="{2F1E5C32-A694-4493-A54A-85A94F5EE748}" srcOrd="2" destOrd="0" presId="urn:microsoft.com/office/officeart/2005/8/layout/equation2"/>
    <dgm:cxn modelId="{FACADD45-DA04-4ACC-915C-F40E4942D8CD}" type="presParOf" srcId="{08F8A68E-BDD6-4B0A-B7D2-2DD02D8C5ACC}" destId="{B54957D2-9C67-4D70-B6F3-579A7A83141C}" srcOrd="3" destOrd="0" presId="urn:microsoft.com/office/officeart/2005/8/layout/equation2"/>
    <dgm:cxn modelId="{16AE0A51-DFDC-47BA-9DF6-5B749EBA30DB}" type="presParOf" srcId="{08F8A68E-BDD6-4B0A-B7D2-2DD02D8C5ACC}" destId="{561C3C7F-FEDC-4B48-BC09-52F2F601145F}" srcOrd="4" destOrd="0" presId="urn:microsoft.com/office/officeart/2005/8/layout/equation2"/>
    <dgm:cxn modelId="{72CFB1A1-6795-430B-8C28-7DE0191400E7}" type="presParOf" srcId="{A76F9296-6715-40F3-8877-40C0F59D99BE}" destId="{59C9F4D3-3213-4860-B7F9-23CCDB4D87FB}" srcOrd="1" destOrd="0" presId="urn:microsoft.com/office/officeart/2005/8/layout/equation2"/>
    <dgm:cxn modelId="{BDC09782-0382-4A00-86B7-91F1254A85BA}" type="presParOf" srcId="{59C9F4D3-3213-4860-B7F9-23CCDB4D87FB}" destId="{980615B5-CF9B-4E0B-B024-3C96AA61DA6D}" srcOrd="0" destOrd="0" presId="urn:microsoft.com/office/officeart/2005/8/layout/equation2"/>
    <dgm:cxn modelId="{41EAB69A-0200-4FF4-B06B-DB85971AD506}" type="presParOf" srcId="{A76F9296-6715-40F3-8877-40C0F59D99BE}" destId="{B41AE484-D135-4074-8412-2F1A40372FD6}"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17558CA-0F36-402C-A9DC-36383428A9D8}"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2E46BC7C-051D-45B7-B239-8024BC681989}">
      <dgm:prSet/>
      <dgm:spPr/>
      <dgm:t>
        <a:bodyPr/>
        <a:lstStyle/>
        <a:p>
          <a:r>
            <a:rPr lang="en-US" b="1" dirty="0">
              <a:solidFill>
                <a:schemeClr val="accent4">
                  <a:lumMod val="40000"/>
                  <a:lumOff val="60000"/>
                </a:schemeClr>
              </a:solidFill>
              <a:latin typeface="Dubai" panose="020B0503030403030204" pitchFamily="34" charset="-78"/>
              <a:cs typeface="Dubai" panose="020B0503030403030204" pitchFamily="34" charset="-78"/>
            </a:rPr>
            <a:t>Standalone</a:t>
          </a:r>
          <a:r>
            <a:rPr lang="en-US" dirty="0">
              <a:solidFill>
                <a:schemeClr val="accent4">
                  <a:lumMod val="40000"/>
                  <a:lumOff val="60000"/>
                </a:schemeClr>
              </a:solidFill>
              <a:latin typeface="Dubai" panose="020B0503030403030204" pitchFamily="34" charset="-78"/>
              <a:cs typeface="Dubai" panose="020B0503030403030204" pitchFamily="34" charset="-78"/>
            </a:rPr>
            <a:t> Email Marketing Tools</a:t>
          </a:r>
        </a:p>
      </dgm:t>
    </dgm:pt>
    <dgm:pt modelId="{3F729737-C3CF-4ACD-BB42-523042085308}" type="parTrans" cxnId="{34025329-C389-412B-845D-89556057B7FA}">
      <dgm:prSet/>
      <dgm:spPr/>
      <dgm:t>
        <a:bodyPr/>
        <a:lstStyle/>
        <a:p>
          <a:endParaRPr lang="en-US">
            <a:latin typeface="Dubai" panose="020B0503030403030204" pitchFamily="34" charset="-78"/>
            <a:cs typeface="Dubai" panose="020B0503030403030204" pitchFamily="34" charset="-78"/>
          </a:endParaRPr>
        </a:p>
      </dgm:t>
    </dgm:pt>
    <dgm:pt modelId="{436D687C-DB38-4C6C-8E60-DAA83DCD4928}" type="sibTrans" cxnId="{34025329-C389-412B-845D-89556057B7FA}">
      <dgm:prSet/>
      <dgm:spPr/>
      <dgm:t>
        <a:bodyPr/>
        <a:lstStyle/>
        <a:p>
          <a:endParaRPr lang="en-US">
            <a:latin typeface="Dubai" panose="020B0503030403030204" pitchFamily="34" charset="-78"/>
            <a:cs typeface="Dubai" panose="020B0503030403030204" pitchFamily="34" charset="-78"/>
          </a:endParaRPr>
        </a:p>
      </dgm:t>
    </dgm:pt>
    <dgm:pt modelId="{976A06CE-8D46-4757-A458-0191D4239062}">
      <dgm:prSet/>
      <dgm:spPr/>
      <dgm:t>
        <a:bodyPr/>
        <a:lstStyle/>
        <a:p>
          <a:r>
            <a:rPr lang="en-US" b="1" dirty="0">
              <a:latin typeface="Dubai" panose="020B0503030403030204" pitchFamily="34" charset="-78"/>
              <a:cs typeface="Dubai" panose="020B0503030403030204" pitchFamily="34" charset="-78"/>
            </a:rPr>
            <a:t>Self-Hosted</a:t>
          </a:r>
          <a:r>
            <a:rPr lang="en-US" dirty="0">
              <a:latin typeface="Dubai" panose="020B0503030403030204" pitchFamily="34" charset="-78"/>
              <a:cs typeface="Dubai" panose="020B0503030403030204" pitchFamily="34" charset="-78"/>
            </a:rPr>
            <a:t> Email Marketing Tools</a:t>
          </a:r>
        </a:p>
      </dgm:t>
    </dgm:pt>
    <dgm:pt modelId="{C58A784A-4830-4DA9-8927-4E661A8179FE}" type="parTrans" cxnId="{A7ED7DCD-03EF-4571-9AC8-208A422BB5EA}">
      <dgm:prSet/>
      <dgm:spPr/>
      <dgm:t>
        <a:bodyPr/>
        <a:lstStyle/>
        <a:p>
          <a:endParaRPr lang="en-US">
            <a:latin typeface="Dubai" panose="020B0503030403030204" pitchFamily="34" charset="-78"/>
            <a:cs typeface="Dubai" panose="020B0503030403030204" pitchFamily="34" charset="-78"/>
          </a:endParaRPr>
        </a:p>
      </dgm:t>
    </dgm:pt>
    <dgm:pt modelId="{5DF3320F-E3C7-4DD3-A430-A22A4B5579A9}" type="sibTrans" cxnId="{A7ED7DCD-03EF-4571-9AC8-208A422BB5EA}">
      <dgm:prSet/>
      <dgm:spPr/>
      <dgm:t>
        <a:bodyPr/>
        <a:lstStyle/>
        <a:p>
          <a:endParaRPr lang="en-US">
            <a:latin typeface="Dubai" panose="020B0503030403030204" pitchFamily="34" charset="-78"/>
            <a:cs typeface="Dubai" panose="020B0503030403030204" pitchFamily="34" charset="-78"/>
          </a:endParaRPr>
        </a:p>
      </dgm:t>
    </dgm:pt>
    <dgm:pt modelId="{319CD796-FA27-455F-AA44-CF7EA92E4EA4}">
      <dgm:prSet/>
      <dgm:spPr/>
      <dgm:t>
        <a:bodyPr/>
        <a:lstStyle/>
        <a:p>
          <a:r>
            <a:rPr lang="en-US" b="1" dirty="0">
              <a:latin typeface="Dubai" panose="020B0503030403030204" pitchFamily="34" charset="-78"/>
              <a:cs typeface="Dubai" panose="020B0503030403030204" pitchFamily="34" charset="-78"/>
            </a:rPr>
            <a:t>Transactional</a:t>
          </a:r>
          <a:r>
            <a:rPr lang="en-US" dirty="0">
              <a:latin typeface="Dubai" panose="020B0503030403030204" pitchFamily="34" charset="-78"/>
              <a:cs typeface="Dubai" panose="020B0503030403030204" pitchFamily="34" charset="-78"/>
            </a:rPr>
            <a:t> Email Marketing Tools</a:t>
          </a:r>
        </a:p>
      </dgm:t>
    </dgm:pt>
    <dgm:pt modelId="{BAB252C2-7574-4FE7-AB7E-4FF55F76D7EE}" type="parTrans" cxnId="{2468BA75-FDB4-4400-B2BA-4F6AF3BAC8E7}">
      <dgm:prSet/>
      <dgm:spPr/>
      <dgm:t>
        <a:bodyPr/>
        <a:lstStyle/>
        <a:p>
          <a:endParaRPr lang="en-US">
            <a:latin typeface="Dubai" panose="020B0503030403030204" pitchFamily="34" charset="-78"/>
            <a:cs typeface="Dubai" panose="020B0503030403030204" pitchFamily="34" charset="-78"/>
          </a:endParaRPr>
        </a:p>
      </dgm:t>
    </dgm:pt>
    <dgm:pt modelId="{2CB7DAB4-80DC-42B8-AF9B-F1F0AB962CF6}" type="sibTrans" cxnId="{2468BA75-FDB4-4400-B2BA-4F6AF3BAC8E7}">
      <dgm:prSet/>
      <dgm:spPr/>
      <dgm:t>
        <a:bodyPr/>
        <a:lstStyle/>
        <a:p>
          <a:endParaRPr lang="en-US">
            <a:latin typeface="Dubai" panose="020B0503030403030204" pitchFamily="34" charset="-78"/>
            <a:cs typeface="Dubai" panose="020B0503030403030204" pitchFamily="34" charset="-78"/>
          </a:endParaRPr>
        </a:p>
      </dgm:t>
    </dgm:pt>
    <dgm:pt modelId="{FC6FF073-4C56-4B43-A6DA-0CE87A7BE3C6}">
      <dgm:prSet/>
      <dgm:spPr/>
      <dgm:t>
        <a:bodyPr/>
        <a:lstStyle/>
        <a:p>
          <a:r>
            <a:rPr lang="en-US" b="1" dirty="0">
              <a:latin typeface="Dubai" panose="020B0503030403030204" pitchFamily="34" charset="-78"/>
              <a:cs typeface="Dubai" panose="020B0503030403030204" pitchFamily="34" charset="-78"/>
            </a:rPr>
            <a:t>Cold</a:t>
          </a:r>
          <a:r>
            <a:rPr lang="en-US" dirty="0">
              <a:latin typeface="Dubai" panose="020B0503030403030204" pitchFamily="34" charset="-78"/>
              <a:cs typeface="Dubai" panose="020B0503030403030204" pitchFamily="34" charset="-78"/>
            </a:rPr>
            <a:t> Email Marketing Tools</a:t>
          </a:r>
        </a:p>
      </dgm:t>
    </dgm:pt>
    <dgm:pt modelId="{6EFDB040-23FB-4046-BA11-9D0AFC048E4C}" type="parTrans" cxnId="{40C54B23-11DD-4544-8E6F-A324AAD36C44}">
      <dgm:prSet/>
      <dgm:spPr/>
      <dgm:t>
        <a:bodyPr/>
        <a:lstStyle/>
        <a:p>
          <a:endParaRPr lang="en-US">
            <a:latin typeface="Dubai" panose="020B0503030403030204" pitchFamily="34" charset="-78"/>
            <a:cs typeface="Dubai" panose="020B0503030403030204" pitchFamily="34" charset="-78"/>
          </a:endParaRPr>
        </a:p>
      </dgm:t>
    </dgm:pt>
    <dgm:pt modelId="{D5A90F64-E47C-40C2-B60F-13EAF10CD9A0}" type="sibTrans" cxnId="{40C54B23-11DD-4544-8E6F-A324AAD36C44}">
      <dgm:prSet/>
      <dgm:spPr/>
      <dgm:t>
        <a:bodyPr/>
        <a:lstStyle/>
        <a:p>
          <a:endParaRPr lang="en-US">
            <a:latin typeface="Dubai" panose="020B0503030403030204" pitchFamily="34" charset="-78"/>
            <a:cs typeface="Dubai" panose="020B0503030403030204" pitchFamily="34" charset="-78"/>
          </a:endParaRPr>
        </a:p>
      </dgm:t>
    </dgm:pt>
    <dgm:pt modelId="{F61B4516-332C-4764-9227-36943FBA4B5E}">
      <dgm:prSet/>
      <dgm:spPr/>
      <dgm:t>
        <a:bodyPr/>
        <a:lstStyle/>
        <a:p>
          <a:r>
            <a:rPr lang="en-US" b="1" dirty="0">
              <a:latin typeface="Dubai" panose="020B0503030403030204" pitchFamily="34" charset="-78"/>
              <a:cs typeface="Dubai" panose="020B0503030403030204" pitchFamily="34" charset="-78"/>
            </a:rPr>
            <a:t>Helpful</a:t>
          </a:r>
          <a:r>
            <a:rPr lang="en-US" dirty="0">
              <a:latin typeface="Dubai" panose="020B0503030403030204" pitchFamily="34" charset="-78"/>
              <a:cs typeface="Dubai" panose="020B0503030403030204" pitchFamily="34" charset="-78"/>
            </a:rPr>
            <a:t> Tools Around Email Marketing</a:t>
          </a:r>
        </a:p>
      </dgm:t>
    </dgm:pt>
    <dgm:pt modelId="{897FDD5B-4DDA-4F16-90E4-CB7821240C06}" type="parTrans" cxnId="{7F4EDF5D-6D10-4203-8654-BC09ED6D65E9}">
      <dgm:prSet/>
      <dgm:spPr/>
      <dgm:t>
        <a:bodyPr/>
        <a:lstStyle/>
        <a:p>
          <a:endParaRPr lang="en-US">
            <a:latin typeface="Dubai" panose="020B0503030403030204" pitchFamily="34" charset="-78"/>
            <a:cs typeface="Dubai" panose="020B0503030403030204" pitchFamily="34" charset="-78"/>
          </a:endParaRPr>
        </a:p>
      </dgm:t>
    </dgm:pt>
    <dgm:pt modelId="{6ED8C357-45AB-4833-A0C4-2F141761A2AD}" type="sibTrans" cxnId="{7F4EDF5D-6D10-4203-8654-BC09ED6D65E9}">
      <dgm:prSet/>
      <dgm:spPr/>
      <dgm:t>
        <a:bodyPr/>
        <a:lstStyle/>
        <a:p>
          <a:endParaRPr lang="en-US">
            <a:latin typeface="Dubai" panose="020B0503030403030204" pitchFamily="34" charset="-78"/>
            <a:cs typeface="Dubai" panose="020B0503030403030204" pitchFamily="34" charset="-78"/>
          </a:endParaRPr>
        </a:p>
      </dgm:t>
    </dgm:pt>
    <dgm:pt modelId="{F218D6F3-DCB1-481A-ACE0-CFB78E6204F8}" type="pres">
      <dgm:prSet presAssocID="{817558CA-0F36-402C-A9DC-36383428A9D8}" presName="linear" presStyleCnt="0">
        <dgm:presLayoutVars>
          <dgm:animLvl val="lvl"/>
          <dgm:resizeHandles val="exact"/>
        </dgm:presLayoutVars>
      </dgm:prSet>
      <dgm:spPr/>
    </dgm:pt>
    <dgm:pt modelId="{03C8429E-BBA3-45EE-9D9A-7BEDAB2320EE}" type="pres">
      <dgm:prSet presAssocID="{2E46BC7C-051D-45B7-B239-8024BC681989}" presName="parentText" presStyleLbl="node1" presStyleIdx="0" presStyleCnt="5">
        <dgm:presLayoutVars>
          <dgm:chMax val="0"/>
          <dgm:bulletEnabled val="1"/>
        </dgm:presLayoutVars>
      </dgm:prSet>
      <dgm:spPr/>
    </dgm:pt>
    <dgm:pt modelId="{0632C543-A7A5-4918-89AC-6CB824B83165}" type="pres">
      <dgm:prSet presAssocID="{436D687C-DB38-4C6C-8E60-DAA83DCD4928}" presName="spacer" presStyleCnt="0"/>
      <dgm:spPr/>
    </dgm:pt>
    <dgm:pt modelId="{47665633-E55A-423C-B8EF-195269A29E4B}" type="pres">
      <dgm:prSet presAssocID="{976A06CE-8D46-4757-A458-0191D4239062}" presName="parentText" presStyleLbl="node1" presStyleIdx="1" presStyleCnt="5">
        <dgm:presLayoutVars>
          <dgm:chMax val="0"/>
          <dgm:bulletEnabled val="1"/>
        </dgm:presLayoutVars>
      </dgm:prSet>
      <dgm:spPr/>
    </dgm:pt>
    <dgm:pt modelId="{35EBBFDC-EADC-47F6-9978-8D36D359D44B}" type="pres">
      <dgm:prSet presAssocID="{5DF3320F-E3C7-4DD3-A430-A22A4B5579A9}" presName="spacer" presStyleCnt="0"/>
      <dgm:spPr/>
    </dgm:pt>
    <dgm:pt modelId="{ED436B29-BE28-4EF4-8100-C3347096D75D}" type="pres">
      <dgm:prSet presAssocID="{319CD796-FA27-455F-AA44-CF7EA92E4EA4}" presName="parentText" presStyleLbl="node1" presStyleIdx="2" presStyleCnt="5">
        <dgm:presLayoutVars>
          <dgm:chMax val="0"/>
          <dgm:bulletEnabled val="1"/>
        </dgm:presLayoutVars>
      </dgm:prSet>
      <dgm:spPr/>
    </dgm:pt>
    <dgm:pt modelId="{C2B7D4F3-0439-4081-8F17-6FA2581AF5DE}" type="pres">
      <dgm:prSet presAssocID="{2CB7DAB4-80DC-42B8-AF9B-F1F0AB962CF6}" presName="spacer" presStyleCnt="0"/>
      <dgm:spPr/>
    </dgm:pt>
    <dgm:pt modelId="{A753DED2-7BF5-49B9-B680-3EFFF4E1D5B0}" type="pres">
      <dgm:prSet presAssocID="{FC6FF073-4C56-4B43-A6DA-0CE87A7BE3C6}" presName="parentText" presStyleLbl="node1" presStyleIdx="3" presStyleCnt="5">
        <dgm:presLayoutVars>
          <dgm:chMax val="0"/>
          <dgm:bulletEnabled val="1"/>
        </dgm:presLayoutVars>
      </dgm:prSet>
      <dgm:spPr/>
    </dgm:pt>
    <dgm:pt modelId="{3173F66E-FCD5-45F7-8518-7234760FD7DC}" type="pres">
      <dgm:prSet presAssocID="{D5A90F64-E47C-40C2-B60F-13EAF10CD9A0}" presName="spacer" presStyleCnt="0"/>
      <dgm:spPr/>
    </dgm:pt>
    <dgm:pt modelId="{6C1675D6-5216-4CBA-827B-F69C378E28E9}" type="pres">
      <dgm:prSet presAssocID="{F61B4516-332C-4764-9227-36943FBA4B5E}" presName="parentText" presStyleLbl="node1" presStyleIdx="4" presStyleCnt="5">
        <dgm:presLayoutVars>
          <dgm:chMax val="0"/>
          <dgm:bulletEnabled val="1"/>
        </dgm:presLayoutVars>
      </dgm:prSet>
      <dgm:spPr/>
    </dgm:pt>
  </dgm:ptLst>
  <dgm:cxnLst>
    <dgm:cxn modelId="{C94E4D21-9B79-49A0-8656-636FC55D259B}" type="presOf" srcId="{319CD796-FA27-455F-AA44-CF7EA92E4EA4}" destId="{ED436B29-BE28-4EF4-8100-C3347096D75D}" srcOrd="0" destOrd="0" presId="urn:microsoft.com/office/officeart/2005/8/layout/vList2"/>
    <dgm:cxn modelId="{40C54B23-11DD-4544-8E6F-A324AAD36C44}" srcId="{817558CA-0F36-402C-A9DC-36383428A9D8}" destId="{FC6FF073-4C56-4B43-A6DA-0CE87A7BE3C6}" srcOrd="3" destOrd="0" parTransId="{6EFDB040-23FB-4046-BA11-9D0AFC048E4C}" sibTransId="{D5A90F64-E47C-40C2-B60F-13EAF10CD9A0}"/>
    <dgm:cxn modelId="{34025329-C389-412B-845D-89556057B7FA}" srcId="{817558CA-0F36-402C-A9DC-36383428A9D8}" destId="{2E46BC7C-051D-45B7-B239-8024BC681989}" srcOrd="0" destOrd="0" parTransId="{3F729737-C3CF-4ACD-BB42-523042085308}" sibTransId="{436D687C-DB38-4C6C-8E60-DAA83DCD4928}"/>
    <dgm:cxn modelId="{72FE8C30-7D2A-4C07-9BF8-F422F8517FBA}" type="presOf" srcId="{2E46BC7C-051D-45B7-B239-8024BC681989}" destId="{03C8429E-BBA3-45EE-9D9A-7BEDAB2320EE}" srcOrd="0" destOrd="0" presId="urn:microsoft.com/office/officeart/2005/8/layout/vList2"/>
    <dgm:cxn modelId="{7F4EDF5D-6D10-4203-8654-BC09ED6D65E9}" srcId="{817558CA-0F36-402C-A9DC-36383428A9D8}" destId="{F61B4516-332C-4764-9227-36943FBA4B5E}" srcOrd="4" destOrd="0" parTransId="{897FDD5B-4DDA-4F16-90E4-CB7821240C06}" sibTransId="{6ED8C357-45AB-4833-A0C4-2F141761A2AD}"/>
    <dgm:cxn modelId="{2468BA75-FDB4-4400-B2BA-4F6AF3BAC8E7}" srcId="{817558CA-0F36-402C-A9DC-36383428A9D8}" destId="{319CD796-FA27-455F-AA44-CF7EA92E4EA4}" srcOrd="2" destOrd="0" parTransId="{BAB252C2-7574-4FE7-AB7E-4FF55F76D7EE}" sibTransId="{2CB7DAB4-80DC-42B8-AF9B-F1F0AB962CF6}"/>
    <dgm:cxn modelId="{81DFEBAA-CF13-4600-AF9C-043400BDF51F}" type="presOf" srcId="{976A06CE-8D46-4757-A458-0191D4239062}" destId="{47665633-E55A-423C-B8EF-195269A29E4B}" srcOrd="0" destOrd="0" presId="urn:microsoft.com/office/officeart/2005/8/layout/vList2"/>
    <dgm:cxn modelId="{A7ED7DCD-03EF-4571-9AC8-208A422BB5EA}" srcId="{817558CA-0F36-402C-A9DC-36383428A9D8}" destId="{976A06CE-8D46-4757-A458-0191D4239062}" srcOrd="1" destOrd="0" parTransId="{C58A784A-4830-4DA9-8927-4E661A8179FE}" sibTransId="{5DF3320F-E3C7-4DD3-A430-A22A4B5579A9}"/>
    <dgm:cxn modelId="{5F5DBDDC-3A1E-4E12-98FE-43A333F3220F}" type="presOf" srcId="{FC6FF073-4C56-4B43-A6DA-0CE87A7BE3C6}" destId="{A753DED2-7BF5-49B9-B680-3EFFF4E1D5B0}" srcOrd="0" destOrd="0" presId="urn:microsoft.com/office/officeart/2005/8/layout/vList2"/>
    <dgm:cxn modelId="{3F9C76E5-C534-4D49-AB1C-E0D9E1172980}" type="presOf" srcId="{F61B4516-332C-4764-9227-36943FBA4B5E}" destId="{6C1675D6-5216-4CBA-827B-F69C378E28E9}" srcOrd="0" destOrd="0" presId="urn:microsoft.com/office/officeart/2005/8/layout/vList2"/>
    <dgm:cxn modelId="{E39157FF-51AB-4C1C-8C30-DA9C504F56A1}" type="presOf" srcId="{817558CA-0F36-402C-A9DC-36383428A9D8}" destId="{F218D6F3-DCB1-481A-ACE0-CFB78E6204F8}" srcOrd="0" destOrd="0" presId="urn:microsoft.com/office/officeart/2005/8/layout/vList2"/>
    <dgm:cxn modelId="{4277B8BB-F696-49D9-AD53-2091B967D722}" type="presParOf" srcId="{F218D6F3-DCB1-481A-ACE0-CFB78E6204F8}" destId="{03C8429E-BBA3-45EE-9D9A-7BEDAB2320EE}" srcOrd="0" destOrd="0" presId="urn:microsoft.com/office/officeart/2005/8/layout/vList2"/>
    <dgm:cxn modelId="{82123C4F-9649-4453-A347-8E756CCE79DA}" type="presParOf" srcId="{F218D6F3-DCB1-481A-ACE0-CFB78E6204F8}" destId="{0632C543-A7A5-4918-89AC-6CB824B83165}" srcOrd="1" destOrd="0" presId="urn:microsoft.com/office/officeart/2005/8/layout/vList2"/>
    <dgm:cxn modelId="{2AD4AF20-4318-4598-809E-091BDB52A620}" type="presParOf" srcId="{F218D6F3-DCB1-481A-ACE0-CFB78E6204F8}" destId="{47665633-E55A-423C-B8EF-195269A29E4B}" srcOrd="2" destOrd="0" presId="urn:microsoft.com/office/officeart/2005/8/layout/vList2"/>
    <dgm:cxn modelId="{9A7599DA-B411-4E1B-81D6-80C54F14A183}" type="presParOf" srcId="{F218D6F3-DCB1-481A-ACE0-CFB78E6204F8}" destId="{35EBBFDC-EADC-47F6-9978-8D36D359D44B}" srcOrd="3" destOrd="0" presId="urn:microsoft.com/office/officeart/2005/8/layout/vList2"/>
    <dgm:cxn modelId="{671DBC9F-AA87-4503-8173-92A99EB2C319}" type="presParOf" srcId="{F218D6F3-DCB1-481A-ACE0-CFB78E6204F8}" destId="{ED436B29-BE28-4EF4-8100-C3347096D75D}" srcOrd="4" destOrd="0" presId="urn:microsoft.com/office/officeart/2005/8/layout/vList2"/>
    <dgm:cxn modelId="{80D9EDFF-3FC2-49C0-A324-CFE15DCBBB27}" type="presParOf" srcId="{F218D6F3-DCB1-481A-ACE0-CFB78E6204F8}" destId="{C2B7D4F3-0439-4081-8F17-6FA2581AF5DE}" srcOrd="5" destOrd="0" presId="urn:microsoft.com/office/officeart/2005/8/layout/vList2"/>
    <dgm:cxn modelId="{C5AD4E98-6D6F-4834-993D-464D6ED755C6}" type="presParOf" srcId="{F218D6F3-DCB1-481A-ACE0-CFB78E6204F8}" destId="{A753DED2-7BF5-49B9-B680-3EFFF4E1D5B0}" srcOrd="6" destOrd="0" presId="urn:microsoft.com/office/officeart/2005/8/layout/vList2"/>
    <dgm:cxn modelId="{6D443873-A128-4C6E-9996-F4AFE9222D43}" type="presParOf" srcId="{F218D6F3-DCB1-481A-ACE0-CFB78E6204F8}" destId="{3173F66E-FCD5-45F7-8518-7234760FD7DC}" srcOrd="7" destOrd="0" presId="urn:microsoft.com/office/officeart/2005/8/layout/vList2"/>
    <dgm:cxn modelId="{75E5E645-0D19-4341-8353-F32D4229F9A4}" type="presParOf" srcId="{F218D6F3-DCB1-481A-ACE0-CFB78E6204F8}" destId="{6C1675D6-5216-4CBA-827B-F69C378E28E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65A43-50F7-42D4-A593-2F9028D37104}">
      <dsp:nvSpPr>
        <dsp:cNvPr id="0" name=""/>
        <dsp:cNvSpPr/>
      </dsp:nvSpPr>
      <dsp:spPr>
        <a:xfrm>
          <a:off x="1254750" y="364446"/>
          <a:ext cx="4709775" cy="4709775"/>
        </a:xfrm>
        <a:prstGeom prst="pie">
          <a:avLst>
            <a:gd name="adj1" fmla="val 16200000"/>
            <a:gd name="adj2" fmla="val 18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Dubai" panose="020B0503030403030204" pitchFamily="34" charset="-78"/>
              <a:cs typeface="Dubai" panose="020B0503030403030204" pitchFamily="34" charset="-78"/>
            </a:rPr>
            <a:t>Sell</a:t>
          </a:r>
          <a:endParaRPr lang="en-US" sz="2400" b="1" kern="1200" dirty="0">
            <a:latin typeface="Dubai" panose="020B0503030403030204" pitchFamily="34" charset="-78"/>
            <a:cs typeface="Dubai" panose="020B0503030403030204" pitchFamily="34" charset="-78"/>
          </a:endParaRPr>
        </a:p>
      </dsp:txBody>
      <dsp:txXfrm>
        <a:off x="3736914" y="1362470"/>
        <a:ext cx="1682062" cy="1401719"/>
      </dsp:txXfrm>
    </dsp:sp>
    <dsp:sp modelId="{EC8FB7F6-56E6-426B-8AFC-4249E0794267}">
      <dsp:nvSpPr>
        <dsp:cNvPr id="0" name=""/>
        <dsp:cNvSpPr/>
      </dsp:nvSpPr>
      <dsp:spPr>
        <a:xfrm>
          <a:off x="1157751" y="532653"/>
          <a:ext cx="4709775" cy="4709775"/>
        </a:xfrm>
        <a:prstGeom prst="pie">
          <a:avLst>
            <a:gd name="adj1" fmla="val 1800000"/>
            <a:gd name="adj2" fmla="val 90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Dubai" panose="020B0503030403030204" pitchFamily="34" charset="-78"/>
              <a:cs typeface="Dubai" panose="020B0503030403030204" pitchFamily="34" charset="-78"/>
            </a:rPr>
            <a:t>Help</a:t>
          </a:r>
          <a:endParaRPr lang="en-US" sz="2000" kern="1200" dirty="0">
            <a:latin typeface="Dubai" panose="020B0503030403030204" pitchFamily="34" charset="-78"/>
            <a:cs typeface="Dubai" panose="020B0503030403030204" pitchFamily="34" charset="-78"/>
          </a:endParaRPr>
        </a:p>
      </dsp:txBody>
      <dsp:txXfrm>
        <a:off x="2279126" y="3588400"/>
        <a:ext cx="2523094" cy="1233512"/>
      </dsp:txXfrm>
    </dsp:sp>
    <dsp:sp modelId="{5C228787-4F52-487D-BDD2-5893EEDEAD53}">
      <dsp:nvSpPr>
        <dsp:cNvPr id="0" name=""/>
        <dsp:cNvSpPr/>
      </dsp:nvSpPr>
      <dsp:spPr>
        <a:xfrm>
          <a:off x="1060752" y="364446"/>
          <a:ext cx="4709775" cy="4709775"/>
        </a:xfrm>
        <a:prstGeom prst="pie">
          <a:avLst>
            <a:gd name="adj1" fmla="val 9000000"/>
            <a:gd name="adj2" fmla="val 162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0">
            <a:lnSpc>
              <a:spcPct val="90000"/>
            </a:lnSpc>
            <a:spcBef>
              <a:spcPct val="0"/>
            </a:spcBef>
            <a:spcAft>
              <a:spcPct val="35000"/>
            </a:spcAft>
            <a:buNone/>
          </a:pPr>
          <a:r>
            <a:rPr lang="en-US" sz="2200" b="0" kern="1200" dirty="0">
              <a:latin typeface="Dubai" panose="020B0503030403030204" pitchFamily="34" charset="-78"/>
              <a:cs typeface="Dubai" panose="020B0503030403030204" pitchFamily="34" charset="-78"/>
            </a:rPr>
            <a:t>Communicate</a:t>
          </a:r>
        </a:p>
      </dsp:txBody>
      <dsp:txXfrm>
        <a:off x="1606301" y="1362470"/>
        <a:ext cx="1682062" cy="1401719"/>
      </dsp:txXfrm>
    </dsp:sp>
    <dsp:sp modelId="{49414D10-34AF-4C94-90FC-6FAA44C1C4A8}">
      <dsp:nvSpPr>
        <dsp:cNvPr id="0" name=""/>
        <dsp:cNvSpPr/>
      </dsp:nvSpPr>
      <dsp:spPr>
        <a:xfrm>
          <a:off x="963581" y="72889"/>
          <a:ext cx="5292890" cy="5292890"/>
        </a:xfrm>
        <a:prstGeom prst="circularArrow">
          <a:avLst>
            <a:gd name="adj1" fmla="val 5085"/>
            <a:gd name="adj2" fmla="val 327528"/>
            <a:gd name="adj3" fmla="val 1472472"/>
            <a:gd name="adj4" fmla="val 16199432"/>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42CA7F-74F2-41A0-9D00-D9E6BFC1B5AD}">
      <dsp:nvSpPr>
        <dsp:cNvPr id="0" name=""/>
        <dsp:cNvSpPr/>
      </dsp:nvSpPr>
      <dsp:spPr>
        <a:xfrm>
          <a:off x="866193" y="240797"/>
          <a:ext cx="5292890" cy="5292890"/>
        </a:xfrm>
        <a:prstGeom prst="circularArrow">
          <a:avLst>
            <a:gd name="adj1" fmla="val 5085"/>
            <a:gd name="adj2" fmla="val 327528"/>
            <a:gd name="adj3" fmla="val 8671970"/>
            <a:gd name="adj4" fmla="val 1800502"/>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253E0B-19E6-411F-B07D-317C3715BB3A}">
      <dsp:nvSpPr>
        <dsp:cNvPr id="0" name=""/>
        <dsp:cNvSpPr/>
      </dsp:nvSpPr>
      <dsp:spPr>
        <a:xfrm>
          <a:off x="768805" y="72889"/>
          <a:ext cx="5292890" cy="5292890"/>
        </a:xfrm>
        <a:prstGeom prst="circularArrow">
          <a:avLst>
            <a:gd name="adj1" fmla="val 5085"/>
            <a:gd name="adj2" fmla="val 327528"/>
            <a:gd name="adj3" fmla="val 15873039"/>
            <a:gd name="adj4" fmla="val 9000000"/>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322FC-E289-4443-8626-E5F642887FFA}">
      <dsp:nvSpPr>
        <dsp:cNvPr id="0" name=""/>
        <dsp:cNvSpPr/>
      </dsp:nvSpPr>
      <dsp:spPr>
        <a:xfrm>
          <a:off x="557347" y="370394"/>
          <a:ext cx="712705" cy="7127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7F064B-6076-4DC8-8CC6-44E72B0D446F}">
      <dsp:nvSpPr>
        <dsp:cNvPr id="0" name=""/>
        <dsp:cNvSpPr/>
      </dsp:nvSpPr>
      <dsp:spPr>
        <a:xfrm>
          <a:off x="121805" y="1344179"/>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solidFill>
                <a:srgbClr val="222222"/>
              </a:solidFill>
              <a:latin typeface="Dubai" panose="020B0503030403030204" pitchFamily="34" charset="-78"/>
              <a:cs typeface="Dubai" panose="020B0503030403030204" pitchFamily="34" charset="-78"/>
            </a:rPr>
            <a:t>Sending Emails / Newsletter</a:t>
          </a:r>
        </a:p>
      </dsp:txBody>
      <dsp:txXfrm>
        <a:off x="121805" y="1344179"/>
        <a:ext cx="1583789" cy="633515"/>
      </dsp:txXfrm>
    </dsp:sp>
    <dsp:sp modelId="{8C93149E-8281-45F2-B054-848E617B2CCD}">
      <dsp:nvSpPr>
        <dsp:cNvPr id="0" name=""/>
        <dsp:cNvSpPr/>
      </dsp:nvSpPr>
      <dsp:spPr>
        <a:xfrm>
          <a:off x="2418299" y="370394"/>
          <a:ext cx="712705" cy="7127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AEA939-15CD-4AA0-86E0-48567778B465}">
      <dsp:nvSpPr>
        <dsp:cNvPr id="0" name=""/>
        <dsp:cNvSpPr/>
      </dsp:nvSpPr>
      <dsp:spPr>
        <a:xfrm>
          <a:off x="1982757" y="1344179"/>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solidFill>
                <a:srgbClr val="222222"/>
              </a:solidFill>
              <a:latin typeface="Dubai" panose="020B0503030403030204" pitchFamily="34" charset="-78"/>
              <a:cs typeface="Dubai" panose="020B0503030403030204" pitchFamily="34" charset="-78"/>
            </a:rPr>
            <a:t>Landing Pages</a:t>
          </a:r>
        </a:p>
      </dsp:txBody>
      <dsp:txXfrm>
        <a:off x="1982757" y="1344179"/>
        <a:ext cx="1583789" cy="633515"/>
      </dsp:txXfrm>
    </dsp:sp>
    <dsp:sp modelId="{58007C0E-F1DE-4234-9E20-7221D8CF3BA3}">
      <dsp:nvSpPr>
        <dsp:cNvPr id="0" name=""/>
        <dsp:cNvSpPr/>
      </dsp:nvSpPr>
      <dsp:spPr>
        <a:xfrm>
          <a:off x="4279251" y="370394"/>
          <a:ext cx="712705" cy="71270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24EA5F-5D75-4098-A29D-847CD20A8513}">
      <dsp:nvSpPr>
        <dsp:cNvPr id="0" name=""/>
        <dsp:cNvSpPr/>
      </dsp:nvSpPr>
      <dsp:spPr>
        <a:xfrm>
          <a:off x="3843709" y="1344179"/>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solidFill>
                <a:srgbClr val="222222"/>
              </a:solidFill>
              <a:latin typeface="Dubai" panose="020B0503030403030204" pitchFamily="34" charset="-78"/>
              <a:cs typeface="Dubai" panose="020B0503030403030204" pitchFamily="34" charset="-78"/>
            </a:rPr>
            <a:t>Websites Builder</a:t>
          </a:r>
        </a:p>
      </dsp:txBody>
      <dsp:txXfrm>
        <a:off x="3843709" y="1344179"/>
        <a:ext cx="1583789" cy="633515"/>
      </dsp:txXfrm>
    </dsp:sp>
    <dsp:sp modelId="{E7136CDE-CBA2-4541-8C36-21D7CD5A31FD}">
      <dsp:nvSpPr>
        <dsp:cNvPr id="0" name=""/>
        <dsp:cNvSpPr/>
      </dsp:nvSpPr>
      <dsp:spPr>
        <a:xfrm>
          <a:off x="6140203" y="370394"/>
          <a:ext cx="712705" cy="7127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C68EFC-F9F8-4B4A-A6F5-6C3DD6422AA5}">
      <dsp:nvSpPr>
        <dsp:cNvPr id="0" name=""/>
        <dsp:cNvSpPr/>
      </dsp:nvSpPr>
      <dsp:spPr>
        <a:xfrm>
          <a:off x="5704661" y="1344179"/>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solidFill>
                <a:srgbClr val="222222"/>
              </a:solidFill>
              <a:latin typeface="Dubai" panose="020B0503030403030204" pitchFamily="34" charset="-78"/>
              <a:cs typeface="Dubai" panose="020B0503030403030204" pitchFamily="34" charset="-78"/>
            </a:rPr>
            <a:t>SMS</a:t>
          </a:r>
        </a:p>
      </dsp:txBody>
      <dsp:txXfrm>
        <a:off x="5704661" y="1344179"/>
        <a:ext cx="1583789" cy="633515"/>
      </dsp:txXfrm>
    </dsp:sp>
    <dsp:sp modelId="{CD41F1DE-D4D3-4502-B068-4755EF29F4EA}">
      <dsp:nvSpPr>
        <dsp:cNvPr id="0" name=""/>
        <dsp:cNvSpPr/>
      </dsp:nvSpPr>
      <dsp:spPr>
        <a:xfrm>
          <a:off x="1487823" y="2373642"/>
          <a:ext cx="712705" cy="71270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FA412F-E4BE-4A16-B1EF-19AA37567114}">
      <dsp:nvSpPr>
        <dsp:cNvPr id="0" name=""/>
        <dsp:cNvSpPr/>
      </dsp:nvSpPr>
      <dsp:spPr>
        <a:xfrm>
          <a:off x="1052281" y="3347427"/>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solidFill>
                <a:srgbClr val="222222"/>
              </a:solidFill>
              <a:latin typeface="Dubai" panose="020B0503030403030204" pitchFamily="34" charset="-78"/>
              <a:cs typeface="Dubai" panose="020B0503030403030204" pitchFamily="34" charset="-78"/>
            </a:rPr>
            <a:t>E-Commerce Features</a:t>
          </a:r>
        </a:p>
      </dsp:txBody>
      <dsp:txXfrm>
        <a:off x="1052281" y="3347427"/>
        <a:ext cx="1583789" cy="633515"/>
      </dsp:txXfrm>
    </dsp:sp>
    <dsp:sp modelId="{3F9B3F85-72B2-40B6-BB4A-B442BE054FB3}">
      <dsp:nvSpPr>
        <dsp:cNvPr id="0" name=""/>
        <dsp:cNvSpPr/>
      </dsp:nvSpPr>
      <dsp:spPr>
        <a:xfrm>
          <a:off x="3348775" y="2373642"/>
          <a:ext cx="712705" cy="71270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2B639A-ED9E-42AF-B24A-13FD86F05A19}">
      <dsp:nvSpPr>
        <dsp:cNvPr id="0" name=""/>
        <dsp:cNvSpPr/>
      </dsp:nvSpPr>
      <dsp:spPr>
        <a:xfrm>
          <a:off x="2913233" y="3347427"/>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solidFill>
                <a:srgbClr val="222222"/>
              </a:solidFill>
              <a:latin typeface="Dubai" panose="020B0503030403030204" pitchFamily="34" charset="-78"/>
              <a:cs typeface="Dubai" panose="020B0503030403030204" pitchFamily="34" charset="-78"/>
            </a:rPr>
            <a:t>CRM</a:t>
          </a:r>
        </a:p>
      </dsp:txBody>
      <dsp:txXfrm>
        <a:off x="2913233" y="3347427"/>
        <a:ext cx="1583789" cy="633515"/>
      </dsp:txXfrm>
    </dsp:sp>
    <dsp:sp modelId="{7B71856B-F703-4062-91D2-42B5CCF4DB28}">
      <dsp:nvSpPr>
        <dsp:cNvPr id="0" name=""/>
        <dsp:cNvSpPr/>
      </dsp:nvSpPr>
      <dsp:spPr>
        <a:xfrm>
          <a:off x="5209727" y="2373642"/>
          <a:ext cx="712705" cy="71270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CB8BBC-BEBE-4BD0-A1D2-41D2B9C5DE84}">
      <dsp:nvSpPr>
        <dsp:cNvPr id="0" name=""/>
        <dsp:cNvSpPr/>
      </dsp:nvSpPr>
      <dsp:spPr>
        <a:xfrm>
          <a:off x="4774185" y="3347427"/>
          <a:ext cx="1583789" cy="63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solidFill>
                <a:srgbClr val="222222"/>
              </a:solidFill>
              <a:latin typeface="Dubai" panose="020B0503030403030204" pitchFamily="34" charset="-78"/>
              <a:cs typeface="Dubai" panose="020B0503030403030204" pitchFamily="34" charset="-78"/>
            </a:rPr>
            <a:t>Transactional Emails</a:t>
          </a:r>
        </a:p>
      </dsp:txBody>
      <dsp:txXfrm>
        <a:off x="4774185" y="3347427"/>
        <a:ext cx="1583789" cy="6335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0D30C-1F82-4402-A945-1A3FFEAD76A9}">
      <dsp:nvSpPr>
        <dsp:cNvPr id="0" name=""/>
        <dsp:cNvSpPr/>
      </dsp:nvSpPr>
      <dsp:spPr>
        <a:xfrm>
          <a:off x="3959013" y="0"/>
          <a:ext cx="5938519" cy="1359792"/>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l" defTabSz="1022350">
            <a:lnSpc>
              <a:spcPct val="90000"/>
            </a:lnSpc>
            <a:spcBef>
              <a:spcPct val="0"/>
            </a:spcBef>
            <a:spcAft>
              <a:spcPct val="15000"/>
            </a:spcAft>
            <a:buChar char="•"/>
          </a:pPr>
          <a:r>
            <a:rPr lang="en-US" sz="2300" b="1" kern="1200" dirty="0">
              <a:latin typeface="Dubai" panose="020B0503030403030204" pitchFamily="34" charset="-78"/>
              <a:cs typeface="Dubai" panose="020B0503030403030204" pitchFamily="34" charset="-78"/>
            </a:rPr>
            <a:t>Email Marketing</a:t>
          </a:r>
        </a:p>
        <a:p>
          <a:pPr marL="228600" lvl="1" indent="-228600" algn="l" defTabSz="1022350">
            <a:lnSpc>
              <a:spcPct val="90000"/>
            </a:lnSpc>
            <a:spcBef>
              <a:spcPct val="0"/>
            </a:spcBef>
            <a:spcAft>
              <a:spcPct val="15000"/>
            </a:spcAft>
            <a:buChar char="•"/>
          </a:pPr>
          <a:r>
            <a:rPr lang="en-US" sz="2300" kern="1200" dirty="0">
              <a:solidFill>
                <a:schemeClr val="bg1">
                  <a:lumMod val="50000"/>
                </a:schemeClr>
              </a:solidFill>
              <a:latin typeface="Dubai" panose="020B0503030403030204" pitchFamily="34" charset="-78"/>
              <a:cs typeface="Dubai" panose="020B0503030403030204" pitchFamily="34" charset="-78"/>
            </a:rPr>
            <a:t>Lead Gen</a:t>
          </a:r>
        </a:p>
      </dsp:txBody>
      <dsp:txXfrm>
        <a:off x="3959013" y="169974"/>
        <a:ext cx="5428597" cy="1019844"/>
      </dsp:txXfrm>
    </dsp:sp>
    <dsp:sp modelId="{CDBFB060-95B9-4D93-96BD-40ECA400F814}">
      <dsp:nvSpPr>
        <dsp:cNvPr id="0" name=""/>
        <dsp:cNvSpPr/>
      </dsp:nvSpPr>
      <dsp:spPr>
        <a:xfrm>
          <a:off x="0" y="0"/>
          <a:ext cx="3959013" cy="13597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4500" kern="1200" dirty="0">
              <a:latin typeface="Dubai" panose="020B0503030403030204" pitchFamily="34" charset="-78"/>
              <a:cs typeface="Dubai" panose="020B0503030403030204" pitchFamily="34" charset="-78"/>
            </a:rPr>
            <a:t>Communicate</a:t>
          </a:r>
        </a:p>
      </dsp:txBody>
      <dsp:txXfrm>
        <a:off x="66380" y="66380"/>
        <a:ext cx="3826253" cy="1227032"/>
      </dsp:txXfrm>
    </dsp:sp>
    <dsp:sp modelId="{838329FB-2282-4302-A98B-E0B8D2837955}">
      <dsp:nvSpPr>
        <dsp:cNvPr id="0" name=""/>
        <dsp:cNvSpPr/>
      </dsp:nvSpPr>
      <dsp:spPr>
        <a:xfrm>
          <a:off x="3959013" y="1495772"/>
          <a:ext cx="5938519" cy="1359792"/>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l" defTabSz="1022350">
            <a:lnSpc>
              <a:spcPct val="90000"/>
            </a:lnSpc>
            <a:spcBef>
              <a:spcPct val="0"/>
            </a:spcBef>
            <a:spcAft>
              <a:spcPct val="15000"/>
            </a:spcAft>
            <a:buChar char="•"/>
          </a:pPr>
          <a:r>
            <a:rPr lang="en-US" sz="2300" b="1" kern="1200" dirty="0">
              <a:latin typeface="Dubai" panose="020B0503030403030204" pitchFamily="34" charset="-78"/>
              <a:cs typeface="Dubai" panose="020B0503030403030204" pitchFamily="34" charset="-78"/>
            </a:rPr>
            <a:t>Landing/Sales Page</a:t>
          </a:r>
        </a:p>
        <a:p>
          <a:pPr marL="228600" lvl="1" indent="-228600" algn="l" defTabSz="1022350">
            <a:lnSpc>
              <a:spcPct val="90000"/>
            </a:lnSpc>
            <a:spcBef>
              <a:spcPct val="0"/>
            </a:spcBef>
            <a:spcAft>
              <a:spcPct val="15000"/>
            </a:spcAft>
            <a:buChar char="•"/>
          </a:pPr>
          <a:r>
            <a:rPr lang="en-US" sz="2300" kern="1200" dirty="0">
              <a:solidFill>
                <a:schemeClr val="bg1">
                  <a:lumMod val="50000"/>
                </a:schemeClr>
              </a:solidFill>
              <a:latin typeface="Dubai" panose="020B0503030403030204" pitchFamily="34" charset="-78"/>
              <a:cs typeface="Dubai" panose="020B0503030403030204" pitchFamily="34" charset="-78"/>
            </a:rPr>
            <a:t>E-Commerce</a:t>
          </a:r>
        </a:p>
      </dsp:txBody>
      <dsp:txXfrm>
        <a:off x="3959013" y="1665746"/>
        <a:ext cx="5428597" cy="1019844"/>
      </dsp:txXfrm>
    </dsp:sp>
    <dsp:sp modelId="{B4700F94-7E52-4B99-9709-B41399C992DF}">
      <dsp:nvSpPr>
        <dsp:cNvPr id="0" name=""/>
        <dsp:cNvSpPr/>
      </dsp:nvSpPr>
      <dsp:spPr>
        <a:xfrm>
          <a:off x="0" y="1495772"/>
          <a:ext cx="3959013" cy="13597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4500" kern="1200" dirty="0">
              <a:latin typeface="Dubai" panose="020B0503030403030204" pitchFamily="34" charset="-78"/>
              <a:cs typeface="Dubai" panose="020B0503030403030204" pitchFamily="34" charset="-78"/>
            </a:rPr>
            <a:t>Sell</a:t>
          </a:r>
        </a:p>
      </dsp:txBody>
      <dsp:txXfrm>
        <a:off x="66380" y="1562152"/>
        <a:ext cx="3826253" cy="1227032"/>
      </dsp:txXfrm>
    </dsp:sp>
    <dsp:sp modelId="{230DD6C3-12D9-4A52-8506-6C248B0C0367}">
      <dsp:nvSpPr>
        <dsp:cNvPr id="0" name=""/>
        <dsp:cNvSpPr/>
      </dsp:nvSpPr>
      <dsp:spPr>
        <a:xfrm>
          <a:off x="3959013" y="2991544"/>
          <a:ext cx="5938519" cy="1359792"/>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l" defTabSz="1022350">
            <a:lnSpc>
              <a:spcPct val="90000"/>
            </a:lnSpc>
            <a:spcBef>
              <a:spcPct val="0"/>
            </a:spcBef>
            <a:spcAft>
              <a:spcPct val="15000"/>
            </a:spcAft>
            <a:buChar char="•"/>
          </a:pPr>
          <a:r>
            <a:rPr lang="en-US" sz="2300" b="1" kern="1200" dirty="0">
              <a:latin typeface="Dubai" panose="020B0503030403030204" pitchFamily="34" charset="-78"/>
              <a:cs typeface="Dubai" panose="020B0503030403030204" pitchFamily="34" charset="-78"/>
            </a:rPr>
            <a:t>Tracking Customer Behaviors</a:t>
          </a:r>
        </a:p>
        <a:p>
          <a:pPr marL="228600" lvl="1" indent="-228600" algn="l" defTabSz="1022350">
            <a:lnSpc>
              <a:spcPct val="90000"/>
            </a:lnSpc>
            <a:spcBef>
              <a:spcPct val="0"/>
            </a:spcBef>
            <a:spcAft>
              <a:spcPct val="15000"/>
            </a:spcAft>
            <a:buChar char="•"/>
          </a:pPr>
          <a:r>
            <a:rPr lang="en-US" sz="2300" b="1" kern="1200" dirty="0">
              <a:latin typeface="Dubai" panose="020B0503030403030204" pitchFamily="34" charset="-78"/>
              <a:cs typeface="Dubai" panose="020B0503030403030204" pitchFamily="34" charset="-78"/>
            </a:rPr>
            <a:t>Passwords Managers</a:t>
          </a:r>
        </a:p>
      </dsp:txBody>
      <dsp:txXfrm>
        <a:off x="3959013" y="3161518"/>
        <a:ext cx="5428597" cy="1019844"/>
      </dsp:txXfrm>
    </dsp:sp>
    <dsp:sp modelId="{763434BF-0778-4898-96D4-C5032774AAAB}">
      <dsp:nvSpPr>
        <dsp:cNvPr id="0" name=""/>
        <dsp:cNvSpPr/>
      </dsp:nvSpPr>
      <dsp:spPr>
        <a:xfrm>
          <a:off x="0" y="2991544"/>
          <a:ext cx="3959013" cy="13597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4500" kern="1200" dirty="0">
              <a:latin typeface="Dubai" panose="020B0503030403030204" pitchFamily="34" charset="-78"/>
              <a:cs typeface="Dubai" panose="020B0503030403030204" pitchFamily="34" charset="-78"/>
            </a:rPr>
            <a:t>Helpful</a:t>
          </a:r>
        </a:p>
      </dsp:txBody>
      <dsp:txXfrm>
        <a:off x="66380" y="3057924"/>
        <a:ext cx="3826253" cy="122703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F120A-8012-4ED2-86A4-A90A7B5D05D4}">
      <dsp:nvSpPr>
        <dsp:cNvPr id="0" name=""/>
        <dsp:cNvSpPr/>
      </dsp:nvSpPr>
      <dsp:spPr>
        <a:xfrm>
          <a:off x="1138979" y="1110720"/>
          <a:ext cx="932563" cy="932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B7E528-77B9-4C4B-B41F-D9489C544EC5}">
      <dsp:nvSpPr>
        <dsp:cNvPr id="0" name=""/>
        <dsp:cNvSpPr/>
      </dsp:nvSpPr>
      <dsp:spPr>
        <a:xfrm>
          <a:off x="569079" y="2363117"/>
          <a:ext cx="2072362"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kern="1200" dirty="0">
              <a:solidFill>
                <a:srgbClr val="444444"/>
              </a:solidFill>
              <a:effectLst/>
              <a:latin typeface="Dubai" panose="020B0503030403030204" pitchFamily="34" charset="-78"/>
              <a:cs typeface="Dubai" panose="020B0503030403030204" pitchFamily="34" charset="-78"/>
            </a:rPr>
            <a:t>Tracking Traffic</a:t>
          </a:r>
        </a:p>
      </dsp:txBody>
      <dsp:txXfrm>
        <a:off x="569079" y="2363117"/>
        <a:ext cx="2072362" cy="877500"/>
      </dsp:txXfrm>
    </dsp:sp>
    <dsp:sp modelId="{2D83784C-0CFF-4F2E-81BC-CE1E40F8B26B}">
      <dsp:nvSpPr>
        <dsp:cNvPr id="0" name=""/>
        <dsp:cNvSpPr/>
      </dsp:nvSpPr>
      <dsp:spPr>
        <a:xfrm>
          <a:off x="3574005" y="1110720"/>
          <a:ext cx="932563" cy="93256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9944CF-0F65-4844-ADE3-510A31C18055}">
      <dsp:nvSpPr>
        <dsp:cNvPr id="0" name=""/>
        <dsp:cNvSpPr/>
      </dsp:nvSpPr>
      <dsp:spPr>
        <a:xfrm>
          <a:off x="3004105" y="2363117"/>
          <a:ext cx="2072362"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kern="1200" dirty="0">
              <a:solidFill>
                <a:srgbClr val="444444"/>
              </a:solidFill>
              <a:effectLst/>
              <a:latin typeface="Dubai" panose="020B0503030403030204" pitchFamily="34" charset="-78"/>
              <a:cs typeface="Dubai" panose="020B0503030403030204" pitchFamily="34" charset="-78"/>
            </a:rPr>
            <a:t>Recording Sessions Heatmaps </a:t>
          </a:r>
        </a:p>
      </dsp:txBody>
      <dsp:txXfrm>
        <a:off x="3004105" y="2363117"/>
        <a:ext cx="2072362" cy="877500"/>
      </dsp:txXfrm>
    </dsp:sp>
    <dsp:sp modelId="{74B7AB7D-702C-40A3-9D88-04EBBF5C5AF4}">
      <dsp:nvSpPr>
        <dsp:cNvPr id="0" name=""/>
        <dsp:cNvSpPr/>
      </dsp:nvSpPr>
      <dsp:spPr>
        <a:xfrm>
          <a:off x="6088080" y="1256128"/>
          <a:ext cx="774465" cy="774465"/>
        </a:xfrm>
        <a:prstGeom prst="rect">
          <a:avLst/>
        </a:prstGeom>
        <a:blipFill>
          <a:blip xmlns:r="http://schemas.openxmlformats.org/officeDocument/2006/relationships"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5F4387-F19B-4907-A0AB-7B7DD24A661E}">
      <dsp:nvSpPr>
        <dsp:cNvPr id="0" name=""/>
        <dsp:cNvSpPr/>
      </dsp:nvSpPr>
      <dsp:spPr>
        <a:xfrm>
          <a:off x="5439131" y="2323592"/>
          <a:ext cx="2072362"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kern="1200" dirty="0">
              <a:solidFill>
                <a:srgbClr val="444444"/>
              </a:solidFill>
              <a:effectLst/>
              <a:latin typeface="Dubai" panose="020B0503030403030204" pitchFamily="34" charset="-78"/>
              <a:cs typeface="Dubai" panose="020B0503030403030204" pitchFamily="34" charset="-78"/>
            </a:rPr>
            <a:t>UTM</a:t>
          </a:r>
        </a:p>
      </dsp:txBody>
      <dsp:txXfrm>
        <a:off x="5439131" y="2323592"/>
        <a:ext cx="2072362" cy="877500"/>
      </dsp:txXfrm>
    </dsp:sp>
    <dsp:sp modelId="{862B1AFA-81DB-477F-8D5C-3C707A2DA220}">
      <dsp:nvSpPr>
        <dsp:cNvPr id="0" name=""/>
        <dsp:cNvSpPr/>
      </dsp:nvSpPr>
      <dsp:spPr>
        <a:xfrm>
          <a:off x="8444057" y="1110720"/>
          <a:ext cx="932563" cy="932563"/>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F99CBF-F69D-4BB2-BEC6-87EC44954349}">
      <dsp:nvSpPr>
        <dsp:cNvPr id="0" name=""/>
        <dsp:cNvSpPr/>
      </dsp:nvSpPr>
      <dsp:spPr>
        <a:xfrm>
          <a:off x="7874157" y="2363117"/>
          <a:ext cx="2072362"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kern="1200" dirty="0">
              <a:solidFill>
                <a:srgbClr val="444444"/>
              </a:solidFill>
              <a:effectLst/>
              <a:latin typeface="Dubai" panose="020B0503030403030204" pitchFamily="34" charset="-78"/>
              <a:cs typeface="Dubai" panose="020B0503030403030204" pitchFamily="34" charset="-78"/>
            </a:rPr>
            <a:t>Link Management Shorten Links </a:t>
          </a:r>
        </a:p>
      </dsp:txBody>
      <dsp:txXfrm>
        <a:off x="7874157" y="2363117"/>
        <a:ext cx="2072362" cy="87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0D30C-1F82-4402-A945-1A3FFEAD76A9}">
      <dsp:nvSpPr>
        <dsp:cNvPr id="0" name=""/>
        <dsp:cNvSpPr/>
      </dsp:nvSpPr>
      <dsp:spPr>
        <a:xfrm>
          <a:off x="3959013" y="0"/>
          <a:ext cx="5938519" cy="1359792"/>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l" defTabSz="1022350">
            <a:lnSpc>
              <a:spcPct val="90000"/>
            </a:lnSpc>
            <a:spcBef>
              <a:spcPct val="0"/>
            </a:spcBef>
            <a:spcAft>
              <a:spcPct val="15000"/>
            </a:spcAft>
            <a:buChar char="•"/>
          </a:pPr>
          <a:r>
            <a:rPr lang="en-US" sz="2300" kern="1200" dirty="0">
              <a:latin typeface="Dubai" panose="020B0503030403030204" pitchFamily="34" charset="-78"/>
              <a:cs typeface="Dubai" panose="020B0503030403030204" pitchFamily="34" charset="-78"/>
            </a:rPr>
            <a:t>Email Marketing</a:t>
          </a:r>
        </a:p>
        <a:p>
          <a:pPr marL="228600" lvl="1" indent="-228600" algn="l" defTabSz="1022350">
            <a:lnSpc>
              <a:spcPct val="90000"/>
            </a:lnSpc>
            <a:spcBef>
              <a:spcPct val="0"/>
            </a:spcBef>
            <a:spcAft>
              <a:spcPct val="15000"/>
            </a:spcAft>
            <a:buChar char="•"/>
          </a:pPr>
          <a:r>
            <a:rPr lang="en-US" sz="2300" kern="1200" dirty="0">
              <a:latin typeface="Dubai" panose="020B0503030403030204" pitchFamily="34" charset="-78"/>
              <a:cs typeface="Dubai" panose="020B0503030403030204" pitchFamily="34" charset="-78"/>
            </a:rPr>
            <a:t>Lead Gen</a:t>
          </a:r>
        </a:p>
      </dsp:txBody>
      <dsp:txXfrm>
        <a:off x="3959013" y="169974"/>
        <a:ext cx="5428597" cy="1019844"/>
      </dsp:txXfrm>
    </dsp:sp>
    <dsp:sp modelId="{CDBFB060-95B9-4D93-96BD-40ECA400F814}">
      <dsp:nvSpPr>
        <dsp:cNvPr id="0" name=""/>
        <dsp:cNvSpPr/>
      </dsp:nvSpPr>
      <dsp:spPr>
        <a:xfrm>
          <a:off x="0" y="0"/>
          <a:ext cx="3959013" cy="13597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4500" kern="1200" dirty="0">
              <a:latin typeface="Dubai" panose="020B0503030403030204" pitchFamily="34" charset="-78"/>
              <a:cs typeface="Dubai" panose="020B0503030403030204" pitchFamily="34" charset="-78"/>
            </a:rPr>
            <a:t>Communicate</a:t>
          </a:r>
        </a:p>
      </dsp:txBody>
      <dsp:txXfrm>
        <a:off x="66380" y="66380"/>
        <a:ext cx="3826253" cy="1227032"/>
      </dsp:txXfrm>
    </dsp:sp>
    <dsp:sp modelId="{838329FB-2282-4302-A98B-E0B8D2837955}">
      <dsp:nvSpPr>
        <dsp:cNvPr id="0" name=""/>
        <dsp:cNvSpPr/>
      </dsp:nvSpPr>
      <dsp:spPr>
        <a:xfrm>
          <a:off x="3959013" y="1495772"/>
          <a:ext cx="5938519" cy="1359792"/>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l" defTabSz="1022350">
            <a:lnSpc>
              <a:spcPct val="90000"/>
            </a:lnSpc>
            <a:spcBef>
              <a:spcPct val="0"/>
            </a:spcBef>
            <a:spcAft>
              <a:spcPct val="15000"/>
            </a:spcAft>
            <a:buChar char="•"/>
          </a:pPr>
          <a:r>
            <a:rPr lang="en-US" sz="2300" kern="1200" dirty="0">
              <a:latin typeface="Dubai" panose="020B0503030403030204" pitchFamily="34" charset="-78"/>
              <a:cs typeface="Dubai" panose="020B0503030403030204" pitchFamily="34" charset="-78"/>
            </a:rPr>
            <a:t>Landing/Sales Page</a:t>
          </a:r>
        </a:p>
        <a:p>
          <a:pPr marL="228600" lvl="1" indent="-228600" algn="l" defTabSz="1022350">
            <a:lnSpc>
              <a:spcPct val="90000"/>
            </a:lnSpc>
            <a:spcBef>
              <a:spcPct val="0"/>
            </a:spcBef>
            <a:spcAft>
              <a:spcPct val="15000"/>
            </a:spcAft>
            <a:buChar char="•"/>
          </a:pPr>
          <a:r>
            <a:rPr lang="en-US" sz="2300" kern="1200" dirty="0">
              <a:latin typeface="Dubai" panose="020B0503030403030204" pitchFamily="34" charset="-78"/>
              <a:cs typeface="Dubai" panose="020B0503030403030204" pitchFamily="34" charset="-78"/>
            </a:rPr>
            <a:t>E-Commerce</a:t>
          </a:r>
        </a:p>
      </dsp:txBody>
      <dsp:txXfrm>
        <a:off x="3959013" y="1665746"/>
        <a:ext cx="5428597" cy="1019844"/>
      </dsp:txXfrm>
    </dsp:sp>
    <dsp:sp modelId="{B4700F94-7E52-4B99-9709-B41399C992DF}">
      <dsp:nvSpPr>
        <dsp:cNvPr id="0" name=""/>
        <dsp:cNvSpPr/>
      </dsp:nvSpPr>
      <dsp:spPr>
        <a:xfrm>
          <a:off x="0" y="1495772"/>
          <a:ext cx="3959013" cy="13597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4500" kern="1200" dirty="0">
              <a:latin typeface="Dubai" panose="020B0503030403030204" pitchFamily="34" charset="-78"/>
              <a:cs typeface="Dubai" panose="020B0503030403030204" pitchFamily="34" charset="-78"/>
            </a:rPr>
            <a:t>Sell</a:t>
          </a:r>
        </a:p>
      </dsp:txBody>
      <dsp:txXfrm>
        <a:off x="66380" y="1562152"/>
        <a:ext cx="3826253" cy="1227032"/>
      </dsp:txXfrm>
    </dsp:sp>
    <dsp:sp modelId="{230DD6C3-12D9-4A52-8506-6C248B0C0367}">
      <dsp:nvSpPr>
        <dsp:cNvPr id="0" name=""/>
        <dsp:cNvSpPr/>
      </dsp:nvSpPr>
      <dsp:spPr>
        <a:xfrm>
          <a:off x="3959013" y="2991544"/>
          <a:ext cx="5938519" cy="1359792"/>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l" defTabSz="1022350">
            <a:lnSpc>
              <a:spcPct val="90000"/>
            </a:lnSpc>
            <a:spcBef>
              <a:spcPct val="0"/>
            </a:spcBef>
            <a:spcAft>
              <a:spcPct val="15000"/>
            </a:spcAft>
            <a:buChar char="•"/>
          </a:pPr>
          <a:r>
            <a:rPr lang="en-US" sz="2300" kern="1200" dirty="0">
              <a:latin typeface="Dubai" panose="020B0503030403030204" pitchFamily="34" charset="-78"/>
              <a:cs typeface="Dubai" panose="020B0503030403030204" pitchFamily="34" charset="-78"/>
            </a:rPr>
            <a:t>Tracking Customer Behaviors</a:t>
          </a:r>
        </a:p>
        <a:p>
          <a:pPr marL="228600" lvl="1" indent="-228600" algn="l" defTabSz="1022350">
            <a:lnSpc>
              <a:spcPct val="90000"/>
            </a:lnSpc>
            <a:spcBef>
              <a:spcPct val="0"/>
            </a:spcBef>
            <a:spcAft>
              <a:spcPct val="15000"/>
            </a:spcAft>
            <a:buChar char="•"/>
          </a:pPr>
          <a:r>
            <a:rPr lang="en-US" sz="2300" kern="1200" dirty="0">
              <a:latin typeface="Dubai" panose="020B0503030403030204" pitchFamily="34" charset="-78"/>
              <a:cs typeface="Dubai" panose="020B0503030403030204" pitchFamily="34" charset="-78"/>
            </a:rPr>
            <a:t>Passwords Managers</a:t>
          </a:r>
        </a:p>
      </dsp:txBody>
      <dsp:txXfrm>
        <a:off x="3959013" y="3161518"/>
        <a:ext cx="5428597" cy="1019844"/>
      </dsp:txXfrm>
    </dsp:sp>
    <dsp:sp modelId="{763434BF-0778-4898-96D4-C5032774AAAB}">
      <dsp:nvSpPr>
        <dsp:cNvPr id="0" name=""/>
        <dsp:cNvSpPr/>
      </dsp:nvSpPr>
      <dsp:spPr>
        <a:xfrm>
          <a:off x="0" y="2991544"/>
          <a:ext cx="3959013" cy="13597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4500" kern="1200" dirty="0">
              <a:latin typeface="Dubai" panose="020B0503030403030204" pitchFamily="34" charset="-78"/>
              <a:cs typeface="Dubai" panose="020B0503030403030204" pitchFamily="34" charset="-78"/>
            </a:rPr>
            <a:t>Helpful</a:t>
          </a:r>
        </a:p>
      </dsp:txBody>
      <dsp:txXfrm>
        <a:off x="66380" y="3057924"/>
        <a:ext cx="3826253" cy="12270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0D30C-1F82-4402-A945-1A3FFEAD76A9}">
      <dsp:nvSpPr>
        <dsp:cNvPr id="0" name=""/>
        <dsp:cNvSpPr/>
      </dsp:nvSpPr>
      <dsp:spPr>
        <a:xfrm>
          <a:off x="3959013" y="0"/>
          <a:ext cx="5938519" cy="1359792"/>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l" defTabSz="1022350">
            <a:lnSpc>
              <a:spcPct val="90000"/>
            </a:lnSpc>
            <a:spcBef>
              <a:spcPct val="0"/>
            </a:spcBef>
            <a:spcAft>
              <a:spcPct val="15000"/>
            </a:spcAft>
            <a:buChar char="•"/>
          </a:pPr>
          <a:r>
            <a:rPr lang="en-US" sz="2300" b="1" kern="1200" dirty="0">
              <a:latin typeface="Dubai" panose="020B0503030403030204" pitchFamily="34" charset="-78"/>
              <a:cs typeface="Dubai" panose="020B0503030403030204" pitchFamily="34" charset="-78"/>
            </a:rPr>
            <a:t>Email Marketing</a:t>
          </a:r>
        </a:p>
        <a:p>
          <a:pPr marL="228600" lvl="1" indent="-228600" algn="l" defTabSz="1022350">
            <a:lnSpc>
              <a:spcPct val="90000"/>
            </a:lnSpc>
            <a:spcBef>
              <a:spcPct val="0"/>
            </a:spcBef>
            <a:spcAft>
              <a:spcPct val="15000"/>
            </a:spcAft>
            <a:buChar char="•"/>
          </a:pPr>
          <a:r>
            <a:rPr lang="en-US" sz="2300" kern="1200" dirty="0">
              <a:solidFill>
                <a:schemeClr val="bg1">
                  <a:lumMod val="50000"/>
                </a:schemeClr>
              </a:solidFill>
              <a:latin typeface="Dubai" panose="020B0503030403030204" pitchFamily="34" charset="-78"/>
              <a:cs typeface="Dubai" panose="020B0503030403030204" pitchFamily="34" charset="-78"/>
            </a:rPr>
            <a:t>Lead Gen</a:t>
          </a:r>
        </a:p>
      </dsp:txBody>
      <dsp:txXfrm>
        <a:off x="3959013" y="169974"/>
        <a:ext cx="5428597" cy="1019844"/>
      </dsp:txXfrm>
    </dsp:sp>
    <dsp:sp modelId="{CDBFB060-95B9-4D93-96BD-40ECA400F814}">
      <dsp:nvSpPr>
        <dsp:cNvPr id="0" name=""/>
        <dsp:cNvSpPr/>
      </dsp:nvSpPr>
      <dsp:spPr>
        <a:xfrm>
          <a:off x="0" y="0"/>
          <a:ext cx="3959013" cy="13597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4500" kern="1200" dirty="0">
              <a:latin typeface="Dubai" panose="020B0503030403030204" pitchFamily="34" charset="-78"/>
              <a:cs typeface="Dubai" panose="020B0503030403030204" pitchFamily="34" charset="-78"/>
            </a:rPr>
            <a:t>Communicate</a:t>
          </a:r>
        </a:p>
      </dsp:txBody>
      <dsp:txXfrm>
        <a:off x="66380" y="66380"/>
        <a:ext cx="3826253" cy="1227032"/>
      </dsp:txXfrm>
    </dsp:sp>
    <dsp:sp modelId="{838329FB-2282-4302-A98B-E0B8D2837955}">
      <dsp:nvSpPr>
        <dsp:cNvPr id="0" name=""/>
        <dsp:cNvSpPr/>
      </dsp:nvSpPr>
      <dsp:spPr>
        <a:xfrm>
          <a:off x="3959013" y="1495772"/>
          <a:ext cx="5938519" cy="1359792"/>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l" defTabSz="1022350">
            <a:lnSpc>
              <a:spcPct val="90000"/>
            </a:lnSpc>
            <a:spcBef>
              <a:spcPct val="0"/>
            </a:spcBef>
            <a:spcAft>
              <a:spcPct val="15000"/>
            </a:spcAft>
            <a:buChar char="•"/>
          </a:pPr>
          <a:r>
            <a:rPr lang="en-US" sz="2300" b="1" kern="1200" dirty="0">
              <a:latin typeface="Dubai" panose="020B0503030403030204" pitchFamily="34" charset="-78"/>
              <a:cs typeface="Dubai" panose="020B0503030403030204" pitchFamily="34" charset="-78"/>
            </a:rPr>
            <a:t>Landing/Sales Page</a:t>
          </a:r>
        </a:p>
        <a:p>
          <a:pPr marL="228600" lvl="1" indent="-228600" algn="l" defTabSz="1022350">
            <a:lnSpc>
              <a:spcPct val="90000"/>
            </a:lnSpc>
            <a:spcBef>
              <a:spcPct val="0"/>
            </a:spcBef>
            <a:spcAft>
              <a:spcPct val="15000"/>
            </a:spcAft>
            <a:buChar char="•"/>
          </a:pPr>
          <a:r>
            <a:rPr lang="en-US" sz="2300" kern="1200" dirty="0">
              <a:solidFill>
                <a:schemeClr val="bg1">
                  <a:lumMod val="50000"/>
                </a:schemeClr>
              </a:solidFill>
              <a:latin typeface="Dubai" panose="020B0503030403030204" pitchFamily="34" charset="-78"/>
              <a:cs typeface="Dubai" panose="020B0503030403030204" pitchFamily="34" charset="-78"/>
            </a:rPr>
            <a:t>E-Commerce</a:t>
          </a:r>
        </a:p>
      </dsp:txBody>
      <dsp:txXfrm>
        <a:off x="3959013" y="1665746"/>
        <a:ext cx="5428597" cy="1019844"/>
      </dsp:txXfrm>
    </dsp:sp>
    <dsp:sp modelId="{B4700F94-7E52-4B99-9709-B41399C992DF}">
      <dsp:nvSpPr>
        <dsp:cNvPr id="0" name=""/>
        <dsp:cNvSpPr/>
      </dsp:nvSpPr>
      <dsp:spPr>
        <a:xfrm>
          <a:off x="0" y="1495772"/>
          <a:ext cx="3959013" cy="13597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4500" kern="1200" dirty="0">
              <a:latin typeface="Dubai" panose="020B0503030403030204" pitchFamily="34" charset="-78"/>
              <a:cs typeface="Dubai" panose="020B0503030403030204" pitchFamily="34" charset="-78"/>
            </a:rPr>
            <a:t>Sell</a:t>
          </a:r>
        </a:p>
      </dsp:txBody>
      <dsp:txXfrm>
        <a:off x="66380" y="1562152"/>
        <a:ext cx="3826253" cy="1227032"/>
      </dsp:txXfrm>
    </dsp:sp>
    <dsp:sp modelId="{230DD6C3-12D9-4A52-8506-6C248B0C0367}">
      <dsp:nvSpPr>
        <dsp:cNvPr id="0" name=""/>
        <dsp:cNvSpPr/>
      </dsp:nvSpPr>
      <dsp:spPr>
        <a:xfrm>
          <a:off x="3959013" y="2991544"/>
          <a:ext cx="5938519" cy="1359792"/>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l" defTabSz="1022350">
            <a:lnSpc>
              <a:spcPct val="90000"/>
            </a:lnSpc>
            <a:spcBef>
              <a:spcPct val="0"/>
            </a:spcBef>
            <a:spcAft>
              <a:spcPct val="15000"/>
            </a:spcAft>
            <a:buChar char="•"/>
          </a:pPr>
          <a:r>
            <a:rPr lang="en-US" sz="2300" b="1" kern="1200" dirty="0">
              <a:latin typeface="Dubai" panose="020B0503030403030204" pitchFamily="34" charset="-78"/>
              <a:cs typeface="Dubai" panose="020B0503030403030204" pitchFamily="34" charset="-78"/>
            </a:rPr>
            <a:t>Tracking Customer Behaviors</a:t>
          </a:r>
        </a:p>
        <a:p>
          <a:pPr marL="228600" lvl="1" indent="-228600" algn="l" defTabSz="1022350">
            <a:lnSpc>
              <a:spcPct val="90000"/>
            </a:lnSpc>
            <a:spcBef>
              <a:spcPct val="0"/>
            </a:spcBef>
            <a:spcAft>
              <a:spcPct val="15000"/>
            </a:spcAft>
            <a:buChar char="•"/>
          </a:pPr>
          <a:r>
            <a:rPr lang="en-US" sz="2300" b="1" kern="1200" dirty="0">
              <a:latin typeface="Dubai" panose="020B0503030403030204" pitchFamily="34" charset="-78"/>
              <a:cs typeface="Dubai" panose="020B0503030403030204" pitchFamily="34" charset="-78"/>
            </a:rPr>
            <a:t>Passwords Managers</a:t>
          </a:r>
        </a:p>
      </dsp:txBody>
      <dsp:txXfrm>
        <a:off x="3959013" y="3161518"/>
        <a:ext cx="5428597" cy="1019844"/>
      </dsp:txXfrm>
    </dsp:sp>
    <dsp:sp modelId="{763434BF-0778-4898-96D4-C5032774AAAB}">
      <dsp:nvSpPr>
        <dsp:cNvPr id="0" name=""/>
        <dsp:cNvSpPr/>
      </dsp:nvSpPr>
      <dsp:spPr>
        <a:xfrm>
          <a:off x="0" y="2991544"/>
          <a:ext cx="3959013" cy="13597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4500" kern="1200" dirty="0">
              <a:latin typeface="Dubai" panose="020B0503030403030204" pitchFamily="34" charset="-78"/>
              <a:cs typeface="Dubai" panose="020B0503030403030204" pitchFamily="34" charset="-78"/>
            </a:rPr>
            <a:t>Helpful</a:t>
          </a:r>
        </a:p>
      </dsp:txBody>
      <dsp:txXfrm>
        <a:off x="66380" y="3057924"/>
        <a:ext cx="3826253" cy="12270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A1CD3-90EA-412A-830E-DF02256D94EF}">
      <dsp:nvSpPr>
        <dsp:cNvPr id="0" name=""/>
        <dsp:cNvSpPr/>
      </dsp:nvSpPr>
      <dsp:spPr>
        <a:xfrm>
          <a:off x="0" y="103689"/>
          <a:ext cx="7554686" cy="5475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Dubai" panose="020B0503030403030204" pitchFamily="34" charset="-78"/>
              <a:cs typeface="Dubai" panose="020B0503030403030204" pitchFamily="34" charset="-78"/>
            </a:rPr>
            <a:t>Concept</a:t>
          </a:r>
        </a:p>
      </dsp:txBody>
      <dsp:txXfrm>
        <a:off x="26730" y="130419"/>
        <a:ext cx="7501226" cy="494100"/>
      </dsp:txXfrm>
    </dsp:sp>
    <dsp:sp modelId="{62E26BA2-C52A-4776-BB17-B921F71EA943}">
      <dsp:nvSpPr>
        <dsp:cNvPr id="0" name=""/>
        <dsp:cNvSpPr/>
      </dsp:nvSpPr>
      <dsp:spPr>
        <a:xfrm>
          <a:off x="0" y="703089"/>
          <a:ext cx="7554686" cy="5475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Dubai" panose="020B0503030403030204" pitchFamily="34" charset="-78"/>
              <a:cs typeface="Dubai" panose="020B0503030403030204" pitchFamily="34" charset="-78"/>
            </a:rPr>
            <a:t>Types / Sub-Categories </a:t>
          </a:r>
        </a:p>
      </dsp:txBody>
      <dsp:txXfrm>
        <a:off x="26730" y="729819"/>
        <a:ext cx="7501226" cy="494100"/>
      </dsp:txXfrm>
    </dsp:sp>
    <dsp:sp modelId="{7128E045-B471-4155-B2AA-EB7F560315A9}">
      <dsp:nvSpPr>
        <dsp:cNvPr id="0" name=""/>
        <dsp:cNvSpPr/>
      </dsp:nvSpPr>
      <dsp:spPr>
        <a:xfrm>
          <a:off x="0" y="1302489"/>
          <a:ext cx="7554686" cy="5475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Dubai" panose="020B0503030403030204" pitchFamily="34" charset="-78"/>
              <a:cs typeface="Dubai" panose="020B0503030403030204" pitchFamily="34" charset="-78"/>
            </a:rPr>
            <a:t>Terminologies: Speak Their Languages</a:t>
          </a:r>
        </a:p>
      </dsp:txBody>
      <dsp:txXfrm>
        <a:off x="26730" y="1329219"/>
        <a:ext cx="7501226" cy="494100"/>
      </dsp:txXfrm>
    </dsp:sp>
    <dsp:sp modelId="{A770010A-3D3D-4A3B-A3CD-099DC3ABAFA7}">
      <dsp:nvSpPr>
        <dsp:cNvPr id="0" name=""/>
        <dsp:cNvSpPr/>
      </dsp:nvSpPr>
      <dsp:spPr>
        <a:xfrm>
          <a:off x="0" y="1901889"/>
          <a:ext cx="7554686" cy="5475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Dubai" panose="020B0503030403030204" pitchFamily="34" charset="-78"/>
              <a:cs typeface="Dubai" panose="020B0503030403030204" pitchFamily="34" charset="-78"/>
            </a:rPr>
            <a:t>Main Options</a:t>
          </a:r>
        </a:p>
      </dsp:txBody>
      <dsp:txXfrm>
        <a:off x="26730" y="1928619"/>
        <a:ext cx="7501226" cy="494100"/>
      </dsp:txXfrm>
    </dsp:sp>
    <dsp:sp modelId="{4E173F65-E3AB-4EEE-8FEC-CDD6A8B8D971}">
      <dsp:nvSpPr>
        <dsp:cNvPr id="0" name=""/>
        <dsp:cNvSpPr/>
      </dsp:nvSpPr>
      <dsp:spPr>
        <a:xfrm>
          <a:off x="0" y="2501289"/>
          <a:ext cx="7554686" cy="5475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Dubai" panose="020B0503030403030204" pitchFamily="34" charset="-78"/>
              <a:cs typeface="Dubai" panose="020B0503030403030204" pitchFamily="34" charset="-78"/>
            </a:rPr>
            <a:t>Recommended Tools?</a:t>
          </a:r>
        </a:p>
      </dsp:txBody>
      <dsp:txXfrm>
        <a:off x="26730" y="2528019"/>
        <a:ext cx="7501226" cy="494100"/>
      </dsp:txXfrm>
    </dsp:sp>
    <dsp:sp modelId="{A1348797-C6B6-4607-800A-5B820A48AAFA}">
      <dsp:nvSpPr>
        <dsp:cNvPr id="0" name=""/>
        <dsp:cNvSpPr/>
      </dsp:nvSpPr>
      <dsp:spPr>
        <a:xfrm>
          <a:off x="0" y="3100689"/>
          <a:ext cx="7554686" cy="5475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Dubai" panose="020B0503030403030204" pitchFamily="34" charset="-78"/>
              <a:cs typeface="Dubai" panose="020B0503030403030204" pitchFamily="34" charset="-78"/>
            </a:rPr>
            <a:t>Other Tools?</a:t>
          </a:r>
        </a:p>
      </dsp:txBody>
      <dsp:txXfrm>
        <a:off x="26730" y="3127419"/>
        <a:ext cx="7501226" cy="494100"/>
      </dsp:txXfrm>
    </dsp:sp>
    <dsp:sp modelId="{C50A1D16-8E1C-40E3-8AED-BFD99C45A2EB}">
      <dsp:nvSpPr>
        <dsp:cNvPr id="0" name=""/>
        <dsp:cNvSpPr/>
      </dsp:nvSpPr>
      <dsp:spPr>
        <a:xfrm>
          <a:off x="0" y="3700089"/>
          <a:ext cx="7554686" cy="5475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Dubai" panose="020B0503030403030204" pitchFamily="34" charset="-78"/>
              <a:cs typeface="Dubai" panose="020B0503030403030204" pitchFamily="34" charset="-78"/>
            </a:rPr>
            <a:t>Use Cases / Examples</a:t>
          </a:r>
        </a:p>
      </dsp:txBody>
      <dsp:txXfrm>
        <a:off x="26730" y="3726819"/>
        <a:ext cx="7501226" cy="4941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E6C43-ECBE-4849-A8CF-435AB2E00515}">
      <dsp:nvSpPr>
        <dsp:cNvPr id="0" name=""/>
        <dsp:cNvSpPr/>
      </dsp:nvSpPr>
      <dsp:spPr>
        <a:xfrm>
          <a:off x="1212569" y="669519"/>
          <a:ext cx="1300252" cy="130025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CBB118-E401-4F93-900B-1455EA9EB4C1}">
      <dsp:nvSpPr>
        <dsp:cNvPr id="0" name=""/>
        <dsp:cNvSpPr/>
      </dsp:nvSpPr>
      <dsp:spPr>
        <a:xfrm>
          <a:off x="417971" y="2421818"/>
          <a:ext cx="2889450"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solidFill>
                <a:srgbClr val="444444"/>
              </a:solidFill>
              <a:latin typeface="Dubai" panose="020B0503030403030204" pitchFamily="34" charset="-78"/>
              <a:cs typeface="Dubai" panose="020B0503030403030204" pitchFamily="34" charset="-78"/>
            </a:rPr>
            <a:t>Your</a:t>
          </a:r>
          <a:r>
            <a:rPr lang="en-US" sz="2000" b="1" kern="1200" dirty="0">
              <a:solidFill>
                <a:srgbClr val="444444"/>
              </a:solidFill>
              <a:latin typeface="Dubai" panose="020B0503030403030204" pitchFamily="34" charset="-78"/>
              <a:cs typeface="Dubai" panose="020B0503030403030204" pitchFamily="34" charset="-78"/>
            </a:rPr>
            <a:t> Must-Have </a:t>
          </a:r>
          <a:br>
            <a:rPr lang="en-US" sz="2000" b="1" kern="1200" dirty="0">
              <a:solidFill>
                <a:srgbClr val="444444"/>
              </a:solidFill>
              <a:latin typeface="Dubai" panose="020B0503030403030204" pitchFamily="34" charset="-78"/>
              <a:cs typeface="Dubai" panose="020B0503030403030204" pitchFamily="34" charset="-78"/>
            </a:rPr>
          </a:br>
          <a:r>
            <a:rPr lang="en-US" sz="2000" kern="1200" dirty="0">
              <a:solidFill>
                <a:srgbClr val="444444"/>
              </a:solidFill>
              <a:latin typeface="Dubai" panose="020B0503030403030204" pitchFamily="34" charset="-78"/>
              <a:cs typeface="Dubai" panose="020B0503030403030204" pitchFamily="34" charset="-78"/>
            </a:rPr>
            <a:t>Options? </a:t>
          </a:r>
          <a:br>
            <a:rPr lang="en-US" sz="2000" kern="1200" dirty="0">
              <a:solidFill>
                <a:srgbClr val="444444"/>
              </a:solidFill>
              <a:latin typeface="Dubai" panose="020B0503030403030204" pitchFamily="34" charset="-78"/>
              <a:cs typeface="Dubai" panose="020B0503030403030204" pitchFamily="34" charset="-78"/>
            </a:rPr>
          </a:br>
          <a:r>
            <a:rPr lang="en-US" sz="1800" kern="1200" dirty="0">
              <a:solidFill>
                <a:srgbClr val="444444"/>
              </a:solidFill>
              <a:latin typeface="Dubai" panose="020B0503030403030204" pitchFamily="34" charset="-78"/>
              <a:cs typeface="Dubai" panose="020B0503030403030204" pitchFamily="34" charset="-78"/>
            </a:rPr>
            <a:t>Now and in the Future?</a:t>
          </a:r>
          <a:endParaRPr lang="en-US" sz="2000" kern="1200" dirty="0">
            <a:solidFill>
              <a:srgbClr val="444444"/>
            </a:solidFill>
            <a:latin typeface="Dubai" panose="020B0503030403030204" pitchFamily="34" charset="-78"/>
            <a:cs typeface="Dubai" panose="020B0503030403030204" pitchFamily="34" charset="-78"/>
          </a:endParaRPr>
        </a:p>
      </dsp:txBody>
      <dsp:txXfrm>
        <a:off x="417971" y="2421818"/>
        <a:ext cx="2889450" cy="1260000"/>
      </dsp:txXfrm>
    </dsp:sp>
    <dsp:sp modelId="{FB4F1A19-C842-4E86-9926-EA098C62E9C4}">
      <dsp:nvSpPr>
        <dsp:cNvPr id="0" name=""/>
        <dsp:cNvSpPr/>
      </dsp:nvSpPr>
      <dsp:spPr>
        <a:xfrm>
          <a:off x="4607673" y="669519"/>
          <a:ext cx="1300252" cy="130025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12D035-94B7-45C8-A2F5-416CA3D4C9C5}">
      <dsp:nvSpPr>
        <dsp:cNvPr id="0" name=""/>
        <dsp:cNvSpPr/>
      </dsp:nvSpPr>
      <dsp:spPr>
        <a:xfrm>
          <a:off x="3813075" y="2421818"/>
          <a:ext cx="2889450"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kern="1200" dirty="0">
              <a:solidFill>
                <a:srgbClr val="444444"/>
              </a:solidFill>
              <a:latin typeface="Dubai" panose="020B0503030403030204" pitchFamily="34" charset="-78"/>
              <a:cs typeface="Dubai" panose="020B0503030403030204" pitchFamily="34" charset="-78"/>
            </a:rPr>
            <a:t>Your</a:t>
          </a:r>
          <a:r>
            <a:rPr lang="en-US" sz="2000" b="1" kern="1200" dirty="0">
              <a:solidFill>
                <a:srgbClr val="444444"/>
              </a:solidFill>
              <a:latin typeface="Dubai" panose="020B0503030403030204" pitchFamily="34" charset="-78"/>
              <a:cs typeface="Dubai" panose="020B0503030403030204" pitchFamily="34" charset="-78"/>
            </a:rPr>
            <a:t> Nice-to-Have</a:t>
          </a:r>
          <a:br>
            <a:rPr lang="en-US" sz="2000" b="1" kern="1200" dirty="0">
              <a:solidFill>
                <a:srgbClr val="444444"/>
              </a:solidFill>
              <a:latin typeface="Dubai" panose="020B0503030403030204" pitchFamily="34" charset="-78"/>
              <a:cs typeface="Dubai" panose="020B0503030403030204" pitchFamily="34" charset="-78"/>
            </a:rPr>
          </a:br>
          <a:r>
            <a:rPr lang="en-US" sz="2000" kern="1200" dirty="0">
              <a:solidFill>
                <a:srgbClr val="444444"/>
              </a:solidFill>
              <a:latin typeface="Dubai" panose="020B0503030403030204" pitchFamily="34" charset="-78"/>
              <a:cs typeface="Dubai" panose="020B0503030403030204" pitchFamily="34" charset="-78"/>
            </a:rPr>
            <a:t> Options?</a:t>
          </a:r>
          <a:br>
            <a:rPr lang="en-US" sz="2000" kern="1200" dirty="0">
              <a:solidFill>
                <a:srgbClr val="444444"/>
              </a:solidFill>
              <a:latin typeface="Dubai" panose="020B0503030403030204" pitchFamily="34" charset="-78"/>
              <a:cs typeface="Dubai" panose="020B0503030403030204" pitchFamily="34" charset="-78"/>
            </a:rPr>
          </a:br>
          <a:r>
            <a:rPr lang="en-US" sz="1800" kern="1200" dirty="0">
              <a:solidFill>
                <a:srgbClr val="444444"/>
              </a:solidFill>
              <a:latin typeface="Dubai" panose="020B0503030403030204" pitchFamily="34" charset="-78"/>
              <a:cs typeface="Dubai" panose="020B0503030403030204" pitchFamily="34" charset="-78"/>
            </a:rPr>
            <a:t>Now and in the Future?</a:t>
          </a:r>
          <a:endParaRPr lang="en-US" sz="2000" kern="1200" dirty="0">
            <a:solidFill>
              <a:srgbClr val="444444"/>
            </a:solidFill>
            <a:latin typeface="Dubai" panose="020B0503030403030204" pitchFamily="34" charset="-78"/>
            <a:cs typeface="Dubai" panose="020B0503030403030204" pitchFamily="34" charset="-78"/>
          </a:endParaRPr>
        </a:p>
      </dsp:txBody>
      <dsp:txXfrm>
        <a:off x="3813075" y="2421818"/>
        <a:ext cx="2889450" cy="1260000"/>
      </dsp:txXfrm>
    </dsp:sp>
    <dsp:sp modelId="{110261F0-5F2F-4AC3-AA75-7F0DF9F22F47}">
      <dsp:nvSpPr>
        <dsp:cNvPr id="0" name=""/>
        <dsp:cNvSpPr/>
      </dsp:nvSpPr>
      <dsp:spPr>
        <a:xfrm>
          <a:off x="8002777" y="669519"/>
          <a:ext cx="1300252" cy="130025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6B8776-291D-446B-8E71-27CD6CBC748C}">
      <dsp:nvSpPr>
        <dsp:cNvPr id="0" name=""/>
        <dsp:cNvSpPr/>
      </dsp:nvSpPr>
      <dsp:spPr>
        <a:xfrm>
          <a:off x="7208178" y="2421818"/>
          <a:ext cx="2889450"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solidFill>
                <a:srgbClr val="444444"/>
              </a:solidFill>
              <a:latin typeface="Dubai" panose="020B0503030403030204" pitchFamily="34" charset="-78"/>
              <a:cs typeface="Dubai" panose="020B0503030403030204" pitchFamily="34" charset="-78"/>
            </a:rPr>
            <a:t>Your </a:t>
          </a:r>
          <a:r>
            <a:rPr lang="en-US" sz="2000" b="1" kern="1200" dirty="0">
              <a:solidFill>
                <a:srgbClr val="444444"/>
              </a:solidFill>
              <a:latin typeface="Dubai" panose="020B0503030403030204" pitchFamily="34" charset="-78"/>
              <a:cs typeface="Dubai" panose="020B0503030403030204" pitchFamily="34" charset="-78"/>
            </a:rPr>
            <a:t>Budget</a:t>
          </a:r>
          <a:r>
            <a:rPr lang="en-US" sz="2000" kern="1200" dirty="0">
              <a:solidFill>
                <a:srgbClr val="444444"/>
              </a:solidFill>
              <a:latin typeface="Dubai" panose="020B0503030403030204" pitchFamily="34" charset="-78"/>
              <a:cs typeface="Dubai" panose="020B0503030403030204" pitchFamily="34" charset="-78"/>
            </a:rPr>
            <a:t>? </a:t>
          </a:r>
          <a:br>
            <a:rPr lang="en-US" sz="2000" kern="1200" dirty="0">
              <a:solidFill>
                <a:srgbClr val="444444"/>
              </a:solidFill>
              <a:latin typeface="Dubai" panose="020B0503030403030204" pitchFamily="34" charset="-78"/>
              <a:cs typeface="Dubai" panose="020B0503030403030204" pitchFamily="34" charset="-78"/>
            </a:rPr>
          </a:br>
          <a:r>
            <a:rPr lang="en-US" sz="1800" kern="1200" dirty="0">
              <a:solidFill>
                <a:srgbClr val="444444"/>
              </a:solidFill>
              <a:latin typeface="Dubai" panose="020B0503030403030204" pitchFamily="34" charset="-78"/>
              <a:cs typeface="Dubai" panose="020B0503030403030204" pitchFamily="34" charset="-78"/>
            </a:rPr>
            <a:t>Now and in the Future?</a:t>
          </a:r>
          <a:endParaRPr lang="en-US" sz="2000" kern="1200" dirty="0">
            <a:solidFill>
              <a:srgbClr val="444444"/>
            </a:solidFill>
            <a:latin typeface="Dubai" panose="020B0503030403030204" pitchFamily="34" charset="-78"/>
            <a:cs typeface="Dubai" panose="020B0503030403030204" pitchFamily="34" charset="-78"/>
          </a:endParaRPr>
        </a:p>
      </dsp:txBody>
      <dsp:txXfrm>
        <a:off x="7208178" y="2421818"/>
        <a:ext cx="2889450" cy="126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28CD75-0F06-41CB-8EE4-0050B69CF424}">
      <dsp:nvSpPr>
        <dsp:cNvPr id="0" name=""/>
        <dsp:cNvSpPr/>
      </dsp:nvSpPr>
      <dsp:spPr>
        <a:xfrm>
          <a:off x="622800" y="635596"/>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2372D6-8C91-47A3-B5F4-B6F31DC66256}">
      <dsp:nvSpPr>
        <dsp:cNvPr id="0" name=""/>
        <dsp:cNvSpPr/>
      </dsp:nvSpPr>
      <dsp:spPr>
        <a:xfrm>
          <a:off x="127800" y="1907689"/>
          <a:ext cx="1800000" cy="180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solidFill>
                <a:srgbClr val="444444"/>
              </a:solidFill>
              <a:latin typeface="Dubai" panose="020B0503030403030204" pitchFamily="34" charset="-78"/>
              <a:cs typeface="Dubai" panose="020B0503030403030204" pitchFamily="34" charset="-78"/>
            </a:rPr>
            <a:t>SaaS</a:t>
          </a:r>
          <a:r>
            <a:rPr lang="en-US" sz="2400" kern="1200" dirty="0">
              <a:solidFill>
                <a:srgbClr val="444444"/>
              </a:solidFill>
              <a:latin typeface="Dubai" panose="020B0503030403030204" pitchFamily="34" charset="-78"/>
              <a:cs typeface="Dubai" panose="020B0503030403030204" pitchFamily="34" charset="-78"/>
            </a:rPr>
            <a:t> </a:t>
          </a:r>
          <a:br>
            <a:rPr lang="en-US" sz="2400" kern="1200" dirty="0">
              <a:solidFill>
                <a:srgbClr val="444444"/>
              </a:solidFill>
              <a:latin typeface="Dubai" panose="020B0503030403030204" pitchFamily="34" charset="-78"/>
              <a:cs typeface="Dubai" panose="020B0503030403030204" pitchFamily="34" charset="-78"/>
            </a:rPr>
          </a:br>
          <a:r>
            <a:rPr lang="en-US" sz="1800" kern="1200" dirty="0">
              <a:solidFill>
                <a:srgbClr val="444444"/>
              </a:solidFill>
              <a:latin typeface="Dubai" panose="020B0503030403030204" pitchFamily="34" charset="-78"/>
              <a:cs typeface="Dubai" panose="020B0503030403030204" pitchFamily="34" charset="-78"/>
            </a:rPr>
            <a:t>(Software as Service)</a:t>
          </a:r>
          <a:endParaRPr lang="en-US" sz="2400" kern="1200" dirty="0">
            <a:solidFill>
              <a:srgbClr val="444444"/>
            </a:solidFill>
            <a:latin typeface="Dubai" panose="020B0503030403030204" pitchFamily="34" charset="-78"/>
            <a:cs typeface="Dubai" panose="020B0503030403030204" pitchFamily="34" charset="-78"/>
          </a:endParaRPr>
        </a:p>
      </dsp:txBody>
      <dsp:txXfrm>
        <a:off x="127800" y="1907689"/>
        <a:ext cx="1800000" cy="1808052"/>
      </dsp:txXfrm>
    </dsp:sp>
    <dsp:sp modelId="{F92994E7-EC39-4DF8-9E0A-51763ABF3EBC}">
      <dsp:nvSpPr>
        <dsp:cNvPr id="0" name=""/>
        <dsp:cNvSpPr/>
      </dsp:nvSpPr>
      <dsp:spPr>
        <a:xfrm>
          <a:off x="2737800" y="635596"/>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1538D6-1B8F-4262-80EC-AE1D9F07A5A4}">
      <dsp:nvSpPr>
        <dsp:cNvPr id="0" name=""/>
        <dsp:cNvSpPr/>
      </dsp:nvSpPr>
      <dsp:spPr>
        <a:xfrm>
          <a:off x="2242800" y="1907689"/>
          <a:ext cx="1800000" cy="180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solidFill>
                <a:srgbClr val="444444"/>
              </a:solidFill>
              <a:latin typeface="Dubai" panose="020B0503030403030204" pitchFamily="34" charset="-78"/>
              <a:cs typeface="Dubai" panose="020B0503030403030204" pitchFamily="34" charset="-78"/>
            </a:rPr>
            <a:t>Data </a:t>
          </a:r>
          <a:br>
            <a:rPr lang="en-US" sz="2400" kern="1200" dirty="0">
              <a:solidFill>
                <a:srgbClr val="444444"/>
              </a:solidFill>
              <a:latin typeface="Dubai" panose="020B0503030403030204" pitchFamily="34" charset="-78"/>
              <a:cs typeface="Dubai" panose="020B0503030403030204" pitchFamily="34" charset="-78"/>
            </a:rPr>
          </a:br>
          <a:r>
            <a:rPr lang="en-US" sz="2400" kern="1200" dirty="0">
              <a:solidFill>
                <a:srgbClr val="444444"/>
              </a:solidFill>
              <a:latin typeface="Dubai" panose="020B0503030403030204" pitchFamily="34" charset="-78"/>
              <a:cs typeface="Dubai" panose="020B0503030403030204" pitchFamily="34" charset="-78"/>
            </a:rPr>
            <a:t>on </a:t>
          </a:r>
          <a:r>
            <a:rPr lang="en-US" sz="2400" b="1" kern="1200" dirty="0">
              <a:solidFill>
                <a:srgbClr val="444444"/>
              </a:solidFill>
              <a:latin typeface="Dubai" panose="020B0503030403030204" pitchFamily="34" charset="-78"/>
              <a:cs typeface="Dubai" panose="020B0503030403030204" pitchFamily="34" charset="-78"/>
            </a:rPr>
            <a:t>Cloud</a:t>
          </a:r>
        </a:p>
      </dsp:txBody>
      <dsp:txXfrm>
        <a:off x="2242800" y="1907689"/>
        <a:ext cx="1800000" cy="1808052"/>
      </dsp:txXfrm>
    </dsp:sp>
    <dsp:sp modelId="{07286C58-659A-41AF-AF2C-EDFDFCBFB791}">
      <dsp:nvSpPr>
        <dsp:cNvPr id="0" name=""/>
        <dsp:cNvSpPr/>
      </dsp:nvSpPr>
      <dsp:spPr>
        <a:xfrm>
          <a:off x="4852800" y="635596"/>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0DEC0C-7283-45CF-AA1F-DBF9AE9C7F1E}">
      <dsp:nvSpPr>
        <dsp:cNvPr id="0" name=""/>
        <dsp:cNvSpPr/>
      </dsp:nvSpPr>
      <dsp:spPr>
        <a:xfrm>
          <a:off x="4357800" y="1907689"/>
          <a:ext cx="1800000" cy="180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solidFill>
                <a:srgbClr val="444444"/>
              </a:solidFill>
              <a:latin typeface="Dubai" panose="020B0503030403030204" pitchFamily="34" charset="-78"/>
              <a:cs typeface="Dubai" panose="020B0503030403030204" pitchFamily="34" charset="-78"/>
            </a:rPr>
            <a:t>API</a:t>
          </a:r>
          <a:r>
            <a:rPr lang="en-US" sz="2400" kern="1200" dirty="0">
              <a:solidFill>
                <a:srgbClr val="444444"/>
              </a:solidFill>
              <a:latin typeface="Dubai" panose="020B0503030403030204" pitchFamily="34" charset="-78"/>
              <a:cs typeface="Dubai" panose="020B0503030403030204" pitchFamily="34" charset="-78"/>
            </a:rPr>
            <a:t> </a:t>
          </a:r>
          <a:br>
            <a:rPr lang="en-US" sz="2400" kern="1200" dirty="0">
              <a:solidFill>
                <a:srgbClr val="444444"/>
              </a:solidFill>
              <a:latin typeface="Dubai" panose="020B0503030403030204" pitchFamily="34" charset="-78"/>
              <a:cs typeface="Dubai" panose="020B0503030403030204" pitchFamily="34" charset="-78"/>
            </a:rPr>
          </a:br>
          <a:r>
            <a:rPr lang="en-US" sz="1800" kern="1200" dirty="0">
              <a:solidFill>
                <a:srgbClr val="444444"/>
              </a:solidFill>
              <a:latin typeface="Dubai" panose="020B0503030403030204" pitchFamily="34" charset="-78"/>
              <a:cs typeface="Dubai" panose="020B0503030403030204" pitchFamily="34" charset="-78"/>
            </a:rPr>
            <a:t>Integration with Other Tools</a:t>
          </a:r>
          <a:endParaRPr lang="en-US" sz="2400" kern="1200" dirty="0">
            <a:solidFill>
              <a:srgbClr val="444444"/>
            </a:solidFill>
            <a:latin typeface="Dubai" panose="020B0503030403030204" pitchFamily="34" charset="-78"/>
            <a:cs typeface="Dubai" panose="020B0503030403030204" pitchFamily="34" charset="-78"/>
          </a:endParaRPr>
        </a:p>
      </dsp:txBody>
      <dsp:txXfrm>
        <a:off x="4357800" y="1907689"/>
        <a:ext cx="1800000" cy="1808052"/>
      </dsp:txXfrm>
    </dsp:sp>
    <dsp:sp modelId="{536A73EC-4C4C-4688-A273-CA9A2AB08DAB}">
      <dsp:nvSpPr>
        <dsp:cNvPr id="0" name=""/>
        <dsp:cNvSpPr/>
      </dsp:nvSpPr>
      <dsp:spPr>
        <a:xfrm>
          <a:off x="6967800" y="635596"/>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35E239-2730-4520-8C3D-178C88119C96}">
      <dsp:nvSpPr>
        <dsp:cNvPr id="0" name=""/>
        <dsp:cNvSpPr/>
      </dsp:nvSpPr>
      <dsp:spPr>
        <a:xfrm>
          <a:off x="6472800" y="1907689"/>
          <a:ext cx="1800000" cy="180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solidFill>
                <a:srgbClr val="444444"/>
              </a:solidFill>
              <a:latin typeface="Dubai" panose="020B0503030403030204" pitchFamily="34" charset="-78"/>
              <a:cs typeface="Dubai" panose="020B0503030403030204" pitchFamily="34" charset="-78"/>
            </a:rPr>
            <a:t>Consumer </a:t>
          </a:r>
          <a:r>
            <a:rPr lang="en-US" sz="2400" b="1" kern="1200" dirty="0">
              <a:solidFill>
                <a:srgbClr val="444444"/>
              </a:solidFill>
              <a:latin typeface="Dubai" panose="020B0503030403030204" pitchFamily="34" charset="-78"/>
              <a:cs typeface="Dubai" panose="020B0503030403030204" pitchFamily="34" charset="-78"/>
            </a:rPr>
            <a:t>Privacy</a:t>
          </a:r>
          <a:r>
            <a:rPr lang="en-US" sz="2400" kern="1200" dirty="0">
              <a:solidFill>
                <a:srgbClr val="444444"/>
              </a:solidFill>
              <a:latin typeface="Dubai" panose="020B0503030403030204" pitchFamily="34" charset="-78"/>
              <a:cs typeface="Dubai" panose="020B0503030403030204" pitchFamily="34" charset="-78"/>
            </a:rPr>
            <a:t> </a:t>
          </a:r>
          <a:br>
            <a:rPr lang="en-US" sz="2400" kern="1200" dirty="0">
              <a:solidFill>
                <a:srgbClr val="444444"/>
              </a:solidFill>
              <a:latin typeface="Dubai" panose="020B0503030403030204" pitchFamily="34" charset="-78"/>
              <a:cs typeface="Dubai" panose="020B0503030403030204" pitchFamily="34" charset="-78"/>
            </a:rPr>
          </a:br>
          <a:r>
            <a:rPr lang="en-US" sz="1800" kern="1200" dirty="0">
              <a:solidFill>
                <a:srgbClr val="444444"/>
              </a:solidFill>
              <a:latin typeface="Dubai" panose="020B0503030403030204" pitchFamily="34" charset="-78"/>
              <a:cs typeface="Dubai" panose="020B0503030403030204" pitchFamily="34" charset="-78"/>
            </a:rPr>
            <a:t>Concerns &amp; Challenges </a:t>
          </a:r>
          <a:endParaRPr lang="en-US" sz="2400" kern="1200" dirty="0">
            <a:solidFill>
              <a:srgbClr val="444444"/>
            </a:solidFill>
            <a:latin typeface="Dubai" panose="020B0503030403030204" pitchFamily="34" charset="-78"/>
            <a:cs typeface="Dubai" panose="020B0503030403030204" pitchFamily="34" charset="-78"/>
          </a:endParaRPr>
        </a:p>
      </dsp:txBody>
      <dsp:txXfrm>
        <a:off x="6472800" y="1907689"/>
        <a:ext cx="1800000" cy="1808052"/>
      </dsp:txXfrm>
    </dsp:sp>
    <dsp:sp modelId="{5AA80583-F4EF-4D11-8A30-B506E8841C8B}">
      <dsp:nvSpPr>
        <dsp:cNvPr id="0" name=""/>
        <dsp:cNvSpPr/>
      </dsp:nvSpPr>
      <dsp:spPr>
        <a:xfrm>
          <a:off x="9082800" y="635596"/>
          <a:ext cx="810000" cy="81000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068BFA-9ADB-45EA-8FF3-15368E1282DB}">
      <dsp:nvSpPr>
        <dsp:cNvPr id="0" name=""/>
        <dsp:cNvSpPr/>
      </dsp:nvSpPr>
      <dsp:spPr>
        <a:xfrm>
          <a:off x="8587800" y="1907689"/>
          <a:ext cx="1800000" cy="180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solidFill>
                <a:srgbClr val="444444"/>
              </a:solidFill>
              <a:latin typeface="Dubai" panose="020B0503030403030204" pitchFamily="34" charset="-78"/>
              <a:cs typeface="Dubai" panose="020B0503030403030204" pitchFamily="34" charset="-78"/>
            </a:rPr>
            <a:t>Empowering</a:t>
          </a:r>
          <a:r>
            <a:rPr lang="en-US" sz="2400" kern="1200" dirty="0">
              <a:solidFill>
                <a:srgbClr val="444444"/>
              </a:solidFill>
              <a:latin typeface="Dubai" panose="020B0503030403030204" pitchFamily="34" charset="-78"/>
              <a:cs typeface="Dubai" panose="020B0503030403030204" pitchFamily="34" charset="-78"/>
            </a:rPr>
            <a:t> Customers </a:t>
          </a:r>
          <a:br>
            <a:rPr lang="en-US" sz="2400" kern="1200" dirty="0">
              <a:solidFill>
                <a:srgbClr val="444444"/>
              </a:solidFill>
              <a:latin typeface="Dubai" panose="020B0503030403030204" pitchFamily="34" charset="-78"/>
              <a:cs typeface="Dubai" panose="020B0503030403030204" pitchFamily="34" charset="-78"/>
            </a:rPr>
          </a:br>
          <a:r>
            <a:rPr lang="en-US" sz="1800" kern="1200" dirty="0">
              <a:solidFill>
                <a:srgbClr val="444444"/>
              </a:solidFill>
              <a:latin typeface="Dubai" panose="020B0503030403030204" pitchFamily="34" charset="-78"/>
              <a:cs typeface="Dubai" panose="020B0503030403030204" pitchFamily="34" charset="-78"/>
            </a:rPr>
            <a:t>on Their Data</a:t>
          </a:r>
          <a:endParaRPr lang="en-US" sz="2400" kern="1200" dirty="0">
            <a:solidFill>
              <a:srgbClr val="444444"/>
            </a:solidFill>
            <a:latin typeface="Dubai" panose="020B0503030403030204" pitchFamily="34" charset="-78"/>
            <a:cs typeface="Dubai" panose="020B0503030403030204" pitchFamily="34" charset="-78"/>
          </a:endParaRPr>
        </a:p>
      </dsp:txBody>
      <dsp:txXfrm>
        <a:off x="8587800" y="1907689"/>
        <a:ext cx="1800000" cy="18080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454B3-DD51-4622-9B66-50EC8A0635F8}">
      <dsp:nvSpPr>
        <dsp:cNvPr id="0" name=""/>
        <dsp:cNvSpPr/>
      </dsp:nvSpPr>
      <dsp:spPr>
        <a:xfrm>
          <a:off x="1283" y="1424738"/>
          <a:ext cx="3003723" cy="150186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n-US" sz="4200" b="1" kern="1200" dirty="0"/>
            <a:t>Shiny</a:t>
          </a:r>
          <a:r>
            <a:rPr lang="en-US" sz="4200" kern="1200" dirty="0"/>
            <a:t> </a:t>
          </a:r>
          <a:r>
            <a:rPr lang="en-US" sz="2800" kern="1200" dirty="0"/>
            <a:t>Object Syndrome</a:t>
          </a:r>
          <a:endParaRPr lang="en-US" sz="4200" kern="1200" dirty="0"/>
        </a:p>
      </dsp:txBody>
      <dsp:txXfrm>
        <a:off x="45271" y="1468726"/>
        <a:ext cx="2915747" cy="1413885"/>
      </dsp:txXfrm>
    </dsp:sp>
    <dsp:sp modelId="{855685ED-520E-486E-8375-4FBB5C049F3A}">
      <dsp:nvSpPr>
        <dsp:cNvPr id="0" name=""/>
        <dsp:cNvSpPr/>
      </dsp:nvSpPr>
      <dsp:spPr>
        <a:xfrm>
          <a:off x="3755938" y="1424738"/>
          <a:ext cx="3003723" cy="150186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Love</a:t>
          </a:r>
          <a:r>
            <a:rPr lang="en-US" sz="4000" kern="1200" dirty="0"/>
            <a:t> </a:t>
          </a:r>
          <a:r>
            <a:rPr lang="en-US" sz="2800" kern="1200" dirty="0"/>
            <a:t>Tools vs </a:t>
          </a:r>
          <a:r>
            <a:rPr lang="en-US" sz="3900" b="1" kern="1200" dirty="0"/>
            <a:t>USING</a:t>
          </a:r>
          <a:r>
            <a:rPr lang="en-US" sz="3900" kern="1200" dirty="0"/>
            <a:t> </a:t>
          </a:r>
          <a:r>
            <a:rPr lang="en-US" sz="2800" kern="1200" dirty="0"/>
            <a:t>Them</a:t>
          </a:r>
          <a:r>
            <a:rPr lang="en-US" sz="3900" kern="1200" dirty="0"/>
            <a:t>! </a:t>
          </a:r>
        </a:p>
      </dsp:txBody>
      <dsp:txXfrm>
        <a:off x="3799926" y="1468726"/>
        <a:ext cx="2915747" cy="1413885"/>
      </dsp:txXfrm>
    </dsp:sp>
    <dsp:sp modelId="{B10FE7C0-23CB-45F2-A5FE-B7ED3FA772A4}">
      <dsp:nvSpPr>
        <dsp:cNvPr id="0" name=""/>
        <dsp:cNvSpPr/>
      </dsp:nvSpPr>
      <dsp:spPr>
        <a:xfrm>
          <a:off x="7510592" y="1424738"/>
          <a:ext cx="3003723" cy="150186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Wasting Time Researching </a:t>
          </a:r>
          <a:br>
            <a:rPr lang="en-US" sz="2800" kern="1200" dirty="0"/>
          </a:br>
          <a:r>
            <a:rPr lang="en-US" sz="2800" kern="1200" dirty="0"/>
            <a:t>the </a:t>
          </a:r>
          <a:r>
            <a:rPr lang="en-US" sz="3100" b="1" kern="1200" dirty="0"/>
            <a:t>Minors</a:t>
          </a:r>
          <a:r>
            <a:rPr lang="en-US" sz="3100" kern="1200" dirty="0"/>
            <a:t>!</a:t>
          </a:r>
        </a:p>
      </dsp:txBody>
      <dsp:txXfrm>
        <a:off x="7554580" y="1468726"/>
        <a:ext cx="2915747" cy="14138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F8325-0BC2-421B-8DBF-F138186C8B9E}">
      <dsp:nvSpPr>
        <dsp:cNvPr id="0" name=""/>
        <dsp:cNvSpPr/>
      </dsp:nvSpPr>
      <dsp:spPr>
        <a:xfrm>
          <a:off x="4048" y="97188"/>
          <a:ext cx="1437084" cy="143708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i="0" kern="1200" dirty="0">
              <a:latin typeface="Dubai" panose="020B0503030403030204" pitchFamily="34" charset="-78"/>
              <a:cs typeface="Dubai" panose="020B0503030403030204" pitchFamily="34" charset="-78"/>
            </a:rPr>
            <a:t>Earned Traffic</a:t>
          </a:r>
          <a:endParaRPr lang="en-US" sz="1700" kern="1200" dirty="0">
            <a:latin typeface="Dubai" panose="020B0503030403030204" pitchFamily="34" charset="-78"/>
            <a:cs typeface="Dubai" panose="020B0503030403030204" pitchFamily="34" charset="-78"/>
          </a:endParaRPr>
        </a:p>
      </dsp:txBody>
      <dsp:txXfrm>
        <a:off x="214504" y="307644"/>
        <a:ext cx="1016172" cy="1016172"/>
      </dsp:txXfrm>
    </dsp:sp>
    <dsp:sp modelId="{2F1E5C32-A694-4493-A54A-85A94F5EE748}">
      <dsp:nvSpPr>
        <dsp:cNvPr id="0" name=""/>
        <dsp:cNvSpPr/>
      </dsp:nvSpPr>
      <dsp:spPr>
        <a:xfrm>
          <a:off x="305835" y="1650964"/>
          <a:ext cx="833508" cy="833508"/>
        </a:xfrm>
        <a:prstGeom prst="mathPlus">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Dubai" panose="020B0503030403030204" pitchFamily="34" charset="-78"/>
            <a:cs typeface="Dubai" panose="020B0503030403030204" pitchFamily="34" charset="-78"/>
          </a:endParaRPr>
        </a:p>
      </dsp:txBody>
      <dsp:txXfrm>
        <a:off x="416316" y="1969697"/>
        <a:ext cx="612546" cy="196042"/>
      </dsp:txXfrm>
    </dsp:sp>
    <dsp:sp modelId="{561C3C7F-FEDC-4B48-BC09-52F2F601145F}">
      <dsp:nvSpPr>
        <dsp:cNvPr id="0" name=""/>
        <dsp:cNvSpPr/>
      </dsp:nvSpPr>
      <dsp:spPr>
        <a:xfrm>
          <a:off x="4048" y="2601164"/>
          <a:ext cx="1437084" cy="143708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i="0" kern="1200" dirty="0">
              <a:latin typeface="Dubai" panose="020B0503030403030204" pitchFamily="34" charset="-78"/>
              <a:cs typeface="Dubai" panose="020B0503030403030204" pitchFamily="34" charset="-78"/>
            </a:rPr>
            <a:t>Controlled Traffic</a:t>
          </a:r>
          <a:endParaRPr lang="en-US" sz="1700" kern="1200" dirty="0">
            <a:latin typeface="Dubai" panose="020B0503030403030204" pitchFamily="34" charset="-78"/>
            <a:cs typeface="Dubai" panose="020B0503030403030204" pitchFamily="34" charset="-78"/>
          </a:endParaRPr>
        </a:p>
      </dsp:txBody>
      <dsp:txXfrm>
        <a:off x="214504" y="2811620"/>
        <a:ext cx="1016172" cy="1016172"/>
      </dsp:txXfrm>
    </dsp:sp>
    <dsp:sp modelId="{59C9F4D3-3213-4860-B7F9-23CCDB4D87FB}">
      <dsp:nvSpPr>
        <dsp:cNvPr id="0" name=""/>
        <dsp:cNvSpPr/>
      </dsp:nvSpPr>
      <dsp:spPr>
        <a:xfrm>
          <a:off x="1656695" y="1800420"/>
          <a:ext cx="456992" cy="534595"/>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Dubai" panose="020B0503030403030204" pitchFamily="34" charset="-78"/>
            <a:cs typeface="Dubai" panose="020B0503030403030204" pitchFamily="34" charset="-78"/>
          </a:endParaRPr>
        </a:p>
      </dsp:txBody>
      <dsp:txXfrm>
        <a:off x="1656695" y="1907339"/>
        <a:ext cx="319894" cy="320757"/>
      </dsp:txXfrm>
    </dsp:sp>
    <dsp:sp modelId="{B41AE484-D135-4074-8412-2F1A40372FD6}">
      <dsp:nvSpPr>
        <dsp:cNvPr id="0" name=""/>
        <dsp:cNvSpPr/>
      </dsp:nvSpPr>
      <dsp:spPr>
        <a:xfrm>
          <a:off x="2303383" y="630634"/>
          <a:ext cx="2874168" cy="287416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b="1" i="0" kern="1200" dirty="0">
              <a:latin typeface="Dubai" panose="020B0503030403030204" pitchFamily="34" charset="-78"/>
              <a:cs typeface="Dubai" panose="020B0503030403030204" pitchFamily="34" charset="-78"/>
            </a:rPr>
            <a:t>Owned Traffic</a:t>
          </a:r>
          <a:endParaRPr lang="en-US" sz="4800" kern="1200" dirty="0">
            <a:latin typeface="Dubai" panose="020B0503030403030204" pitchFamily="34" charset="-78"/>
            <a:cs typeface="Dubai" panose="020B0503030403030204" pitchFamily="34" charset="-78"/>
          </a:endParaRPr>
        </a:p>
      </dsp:txBody>
      <dsp:txXfrm>
        <a:off x="2724295" y="1051546"/>
        <a:ext cx="2032344" cy="20323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8429E-BBA3-45EE-9D9A-7BEDAB2320EE}">
      <dsp:nvSpPr>
        <dsp:cNvPr id="0" name=""/>
        <dsp:cNvSpPr/>
      </dsp:nvSpPr>
      <dsp:spPr>
        <a:xfrm>
          <a:off x="0" y="48609"/>
          <a:ext cx="9309410" cy="790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chemeClr val="accent4">
                  <a:lumMod val="40000"/>
                  <a:lumOff val="60000"/>
                </a:schemeClr>
              </a:solidFill>
              <a:latin typeface="Dubai" panose="020B0503030403030204" pitchFamily="34" charset="-78"/>
              <a:cs typeface="Dubai" panose="020B0503030403030204" pitchFamily="34" charset="-78"/>
            </a:rPr>
            <a:t>Standalone</a:t>
          </a:r>
          <a:r>
            <a:rPr lang="en-US" sz="2600" kern="1200" dirty="0">
              <a:solidFill>
                <a:schemeClr val="accent4">
                  <a:lumMod val="40000"/>
                  <a:lumOff val="60000"/>
                </a:schemeClr>
              </a:solidFill>
              <a:latin typeface="Dubai" panose="020B0503030403030204" pitchFamily="34" charset="-78"/>
              <a:cs typeface="Dubai" panose="020B0503030403030204" pitchFamily="34" charset="-78"/>
            </a:rPr>
            <a:t> Email Marketing Tools</a:t>
          </a:r>
        </a:p>
      </dsp:txBody>
      <dsp:txXfrm>
        <a:off x="38610" y="87219"/>
        <a:ext cx="9232190" cy="713700"/>
      </dsp:txXfrm>
    </dsp:sp>
    <dsp:sp modelId="{47665633-E55A-423C-B8EF-195269A29E4B}">
      <dsp:nvSpPr>
        <dsp:cNvPr id="0" name=""/>
        <dsp:cNvSpPr/>
      </dsp:nvSpPr>
      <dsp:spPr>
        <a:xfrm>
          <a:off x="0" y="914409"/>
          <a:ext cx="9309410" cy="790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Dubai" panose="020B0503030403030204" pitchFamily="34" charset="-78"/>
              <a:cs typeface="Dubai" panose="020B0503030403030204" pitchFamily="34" charset="-78"/>
            </a:rPr>
            <a:t>Self-Hosted</a:t>
          </a:r>
          <a:r>
            <a:rPr lang="en-US" sz="2600" kern="1200" dirty="0">
              <a:latin typeface="Dubai" panose="020B0503030403030204" pitchFamily="34" charset="-78"/>
              <a:cs typeface="Dubai" panose="020B0503030403030204" pitchFamily="34" charset="-78"/>
            </a:rPr>
            <a:t> Email Marketing Tools</a:t>
          </a:r>
        </a:p>
      </dsp:txBody>
      <dsp:txXfrm>
        <a:off x="38610" y="953019"/>
        <a:ext cx="9232190" cy="713700"/>
      </dsp:txXfrm>
    </dsp:sp>
    <dsp:sp modelId="{ED436B29-BE28-4EF4-8100-C3347096D75D}">
      <dsp:nvSpPr>
        <dsp:cNvPr id="0" name=""/>
        <dsp:cNvSpPr/>
      </dsp:nvSpPr>
      <dsp:spPr>
        <a:xfrm>
          <a:off x="0" y="1780209"/>
          <a:ext cx="9309410" cy="790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Dubai" panose="020B0503030403030204" pitchFamily="34" charset="-78"/>
              <a:cs typeface="Dubai" panose="020B0503030403030204" pitchFamily="34" charset="-78"/>
            </a:rPr>
            <a:t>Transactional</a:t>
          </a:r>
          <a:r>
            <a:rPr lang="en-US" sz="2600" kern="1200" dirty="0">
              <a:latin typeface="Dubai" panose="020B0503030403030204" pitchFamily="34" charset="-78"/>
              <a:cs typeface="Dubai" panose="020B0503030403030204" pitchFamily="34" charset="-78"/>
            </a:rPr>
            <a:t> Email Marketing Tools</a:t>
          </a:r>
        </a:p>
      </dsp:txBody>
      <dsp:txXfrm>
        <a:off x="38610" y="1818819"/>
        <a:ext cx="9232190" cy="713700"/>
      </dsp:txXfrm>
    </dsp:sp>
    <dsp:sp modelId="{A753DED2-7BF5-49B9-B680-3EFFF4E1D5B0}">
      <dsp:nvSpPr>
        <dsp:cNvPr id="0" name=""/>
        <dsp:cNvSpPr/>
      </dsp:nvSpPr>
      <dsp:spPr>
        <a:xfrm>
          <a:off x="0" y="2646008"/>
          <a:ext cx="9309410" cy="790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Dubai" panose="020B0503030403030204" pitchFamily="34" charset="-78"/>
              <a:cs typeface="Dubai" panose="020B0503030403030204" pitchFamily="34" charset="-78"/>
            </a:rPr>
            <a:t>Cold</a:t>
          </a:r>
          <a:r>
            <a:rPr lang="en-US" sz="2600" kern="1200" dirty="0">
              <a:latin typeface="Dubai" panose="020B0503030403030204" pitchFamily="34" charset="-78"/>
              <a:cs typeface="Dubai" panose="020B0503030403030204" pitchFamily="34" charset="-78"/>
            </a:rPr>
            <a:t> Email Marketing Tools</a:t>
          </a:r>
        </a:p>
      </dsp:txBody>
      <dsp:txXfrm>
        <a:off x="38610" y="2684618"/>
        <a:ext cx="9232190" cy="713700"/>
      </dsp:txXfrm>
    </dsp:sp>
    <dsp:sp modelId="{6C1675D6-5216-4CBA-827B-F69C378E28E9}">
      <dsp:nvSpPr>
        <dsp:cNvPr id="0" name=""/>
        <dsp:cNvSpPr/>
      </dsp:nvSpPr>
      <dsp:spPr>
        <a:xfrm>
          <a:off x="0" y="3511809"/>
          <a:ext cx="9309410" cy="790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Dubai" panose="020B0503030403030204" pitchFamily="34" charset="-78"/>
              <a:cs typeface="Dubai" panose="020B0503030403030204" pitchFamily="34" charset="-78"/>
            </a:rPr>
            <a:t>Helpful</a:t>
          </a:r>
          <a:r>
            <a:rPr lang="en-US" sz="2600" kern="1200" dirty="0">
              <a:latin typeface="Dubai" panose="020B0503030403030204" pitchFamily="34" charset="-78"/>
              <a:cs typeface="Dubai" panose="020B0503030403030204" pitchFamily="34" charset="-78"/>
            </a:rPr>
            <a:t> Tools Around Email Marketing</a:t>
          </a:r>
        </a:p>
      </dsp:txBody>
      <dsp:txXfrm>
        <a:off x="38610" y="3550419"/>
        <a:ext cx="9232190" cy="713700"/>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856A2B-38CE-4A20-A247-3820BE6E94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A2B93D-D24A-4294-89EA-D1631CF643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F7BB5C-8428-47C6-A573-5F4453399AF8}" type="datetimeFigureOut">
              <a:rPr lang="en-US" smtClean="0"/>
              <a:t>22-Mar-23</a:t>
            </a:fld>
            <a:endParaRPr lang="en-US"/>
          </a:p>
        </p:txBody>
      </p:sp>
      <p:sp>
        <p:nvSpPr>
          <p:cNvPr id="4" name="Footer Placeholder 3">
            <a:extLst>
              <a:ext uri="{FF2B5EF4-FFF2-40B4-BE49-F238E27FC236}">
                <a16:creationId xmlns:a16="http://schemas.microsoft.com/office/drawing/2014/main" id="{21007C24-B48E-4D24-B6E7-3CC136A862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9C83E3-E3EF-44E5-B5BB-04ABA5A2B8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20AAE0-8AF3-460E-983A-437EFEA9E025}" type="slidenum">
              <a:rPr lang="en-US" smtClean="0"/>
              <a:t>‹#›</a:t>
            </a:fld>
            <a:endParaRPr lang="en-US"/>
          </a:p>
        </p:txBody>
      </p:sp>
    </p:spTree>
    <p:extLst>
      <p:ext uri="{BB962C8B-B14F-4D97-AF65-F5344CB8AC3E}">
        <p14:creationId xmlns:p14="http://schemas.microsoft.com/office/powerpoint/2010/main" val="101895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523E0-D4F7-4FF2-9B13-04AE28A91C07}" type="datetimeFigureOut">
              <a:rPr lang="en-US" smtClean="0"/>
              <a:t>22-Mar-23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DE17D-775B-4724-8AE9-1FDB26DC6318}" type="slidenum">
              <a:rPr lang="en-US" smtClean="0"/>
              <a:t>‹#›</a:t>
            </a:fld>
            <a:endParaRPr lang="en-US" dirty="0"/>
          </a:p>
        </p:txBody>
      </p:sp>
    </p:spTree>
    <p:extLst>
      <p:ext uri="{BB962C8B-B14F-4D97-AF65-F5344CB8AC3E}">
        <p14:creationId xmlns:p14="http://schemas.microsoft.com/office/powerpoint/2010/main" val="4134404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mailtooltester.com/out/mailchimp-email-service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it.ly/3yZ1Ab0" TargetMode="External"/><Relationship Id="rId7" Type="http://schemas.openxmlformats.org/officeDocument/2006/relationships/hyperlink" Target="https://unbounce.com/"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www.leadpages.com/" TargetMode="External"/><Relationship Id="rId5" Type="http://schemas.openxmlformats.org/officeDocument/2006/relationships/hyperlink" Target="https://www.clickfunnels.com/" TargetMode="External"/><Relationship Id="rId4" Type="http://schemas.openxmlformats.org/officeDocument/2006/relationships/hyperlink" Target="https://www.wpbeaverbuilder.com/"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bit.ly/3yZ1Ab0" TargetMode="External"/><Relationship Id="rId7" Type="http://schemas.openxmlformats.org/officeDocument/2006/relationships/hyperlink" Target="https://unbounce.com/"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www.leadpages.com/" TargetMode="External"/><Relationship Id="rId5" Type="http://schemas.openxmlformats.org/officeDocument/2006/relationships/hyperlink" Target="https://www.clickfunnels.com/" TargetMode="External"/><Relationship Id="rId4" Type="http://schemas.openxmlformats.org/officeDocument/2006/relationships/hyperlink" Target="https://www.wpbeaverbuilder.co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hotjar.com/"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s://www.stackanalytix.co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580 vs 1450 EGP ~$19</a:t>
            </a:r>
          </a:p>
        </p:txBody>
      </p:sp>
      <p:sp>
        <p:nvSpPr>
          <p:cNvPr id="4" name="Slide Number Placeholder 3"/>
          <p:cNvSpPr>
            <a:spLocks noGrp="1"/>
          </p:cNvSpPr>
          <p:nvPr>
            <p:ph type="sldNum" sz="quarter" idx="5"/>
          </p:nvPr>
        </p:nvSpPr>
        <p:spPr/>
        <p:txBody>
          <a:bodyPr/>
          <a:lstStyle/>
          <a:p>
            <a:fld id="{FD3DE17D-775B-4724-8AE9-1FDB26DC6318}" type="slidenum">
              <a:rPr lang="en-US" smtClean="0"/>
              <a:t>5</a:t>
            </a:fld>
            <a:endParaRPr lang="en-US" dirty="0"/>
          </a:p>
        </p:txBody>
      </p:sp>
    </p:spTree>
    <p:extLst>
      <p:ext uri="{BB962C8B-B14F-4D97-AF65-F5344CB8AC3E}">
        <p14:creationId xmlns:p14="http://schemas.microsoft.com/office/powerpoint/2010/main" val="3826033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buFont typeface="Arial" panose="020B0604020202020204" pitchFamily="34" charset="0"/>
              <a:buChar char="•"/>
            </a:pPr>
            <a:r>
              <a:rPr lang="ar-EG" b="1" i="0" dirty="0">
                <a:solidFill>
                  <a:srgbClr val="414141"/>
                </a:solidFill>
                <a:effectLst/>
                <a:latin typeface="Markazi Text" pitchFamily="2"/>
              </a:rPr>
              <a:t>لجمهور/الزيارات المكتسبة </a:t>
            </a:r>
            <a:r>
              <a:rPr lang="en-US" b="1" i="0" dirty="0">
                <a:solidFill>
                  <a:srgbClr val="414141"/>
                </a:solidFill>
                <a:effectLst/>
                <a:latin typeface="Markazi Text" pitchFamily="2"/>
              </a:rPr>
              <a:t>Earned Traffic:</a:t>
            </a:r>
            <a:r>
              <a:rPr lang="en-US" b="0" i="0" dirty="0">
                <a:solidFill>
                  <a:srgbClr val="414141"/>
                </a:solidFill>
                <a:effectLst/>
                <a:latin typeface="Markazi Text" pitchFamily="2"/>
              </a:rPr>
              <a:t> </a:t>
            </a:r>
            <a:r>
              <a:rPr lang="ar-EG" b="0" i="0" dirty="0">
                <a:solidFill>
                  <a:srgbClr val="414141"/>
                </a:solidFill>
                <a:effectLst/>
                <a:latin typeface="Markazi Text" pitchFamily="2"/>
              </a:rPr>
              <a:t>وهي لما حد يتكلم عنك في الصحافة او المدونات والشبكات الاجتماعية والمؤثرين وأيضا من خلال تهيئة محركات البحث </a:t>
            </a:r>
            <a:r>
              <a:rPr lang="en-US" b="0" i="0" dirty="0">
                <a:solidFill>
                  <a:srgbClr val="414141"/>
                </a:solidFill>
                <a:effectLst/>
                <a:latin typeface="Markazi Text" pitchFamily="2"/>
              </a:rPr>
              <a:t>SEO. </a:t>
            </a:r>
            <a:r>
              <a:rPr lang="ar-EG" b="0" i="0" dirty="0">
                <a:solidFill>
                  <a:srgbClr val="414141"/>
                </a:solidFill>
                <a:effectLst/>
                <a:latin typeface="Markazi Text" pitchFamily="2"/>
              </a:rPr>
              <a:t>أنت هنا حصلت على زوار بدون ما تدفع فلوس ... قد تكون دفعت وقت ومجهود في اعدادها قبل كده ... لكن أنت لا تستطيع التحكم فيها، وممكن تحصل وممكن لاء. يعني ممكن تقعد سنين ومحدش من المؤثرين يتكلم عنك أو العكس يحصل في يومين!</a:t>
            </a:r>
          </a:p>
          <a:p>
            <a:pPr algn="r" rtl="1">
              <a:buFont typeface="Arial" panose="020B0604020202020204" pitchFamily="34" charset="0"/>
              <a:buChar char="•"/>
            </a:pPr>
            <a:r>
              <a:rPr lang="ar-EG" b="1" i="0" dirty="0">
                <a:solidFill>
                  <a:srgbClr val="414141"/>
                </a:solidFill>
                <a:effectLst/>
                <a:latin typeface="Markazi Text" pitchFamily="2"/>
              </a:rPr>
              <a:t>الجمهور/الزيارات المدفوعة </a:t>
            </a:r>
            <a:r>
              <a:rPr lang="en-US" b="1" i="0" dirty="0">
                <a:solidFill>
                  <a:srgbClr val="414141"/>
                </a:solidFill>
                <a:effectLst/>
                <a:latin typeface="Markazi Text" pitchFamily="2"/>
              </a:rPr>
              <a:t>Controlled Traffic:</a:t>
            </a:r>
            <a:r>
              <a:rPr lang="en-US" b="0" i="0" dirty="0">
                <a:solidFill>
                  <a:srgbClr val="414141"/>
                </a:solidFill>
                <a:effectLst/>
                <a:latin typeface="Markazi Text" pitchFamily="2"/>
              </a:rPr>
              <a:t> </a:t>
            </a:r>
            <a:r>
              <a:rPr lang="ar-EG" b="0" i="0" dirty="0">
                <a:solidFill>
                  <a:srgbClr val="414141"/>
                </a:solidFill>
                <a:effectLst/>
                <a:latin typeface="Markazi Text" pitchFamily="2"/>
              </a:rPr>
              <a:t>وهنا يقصد أنك بتشتري الزيارات من خلال أي إعلانات اونلاين. والنوع ده انت بتتحكم فيه، تقدر تصرف كام عشان تجيب قد ايه؟ وتوقف الحملات وقت ما تحب. وبتقدر تستهدف اهتمامات مين يزورك من خلال الإعلانات.</a:t>
            </a:r>
          </a:p>
          <a:p>
            <a:pPr algn="r" rtl="1">
              <a:buFont typeface="Arial" panose="020B0604020202020204" pitchFamily="34" charset="0"/>
              <a:buChar char="•"/>
            </a:pPr>
            <a:r>
              <a:rPr lang="ar-EG" b="1" i="0" dirty="0">
                <a:solidFill>
                  <a:srgbClr val="414141"/>
                </a:solidFill>
                <a:effectLst/>
                <a:latin typeface="Markazi Text" pitchFamily="2"/>
              </a:rPr>
              <a:t>الجمهور/الزيارات التي تمتلكها </a:t>
            </a:r>
            <a:r>
              <a:rPr lang="en-US" b="1" i="0" dirty="0">
                <a:solidFill>
                  <a:srgbClr val="414141"/>
                </a:solidFill>
                <a:effectLst/>
                <a:latin typeface="Markazi Text" pitchFamily="2"/>
              </a:rPr>
              <a:t>Owned Traffic:</a:t>
            </a:r>
            <a:r>
              <a:rPr lang="en-US" b="0" i="0" dirty="0">
                <a:solidFill>
                  <a:srgbClr val="414141"/>
                </a:solidFill>
                <a:effectLst/>
                <a:latin typeface="Markazi Text" pitchFamily="2"/>
              </a:rPr>
              <a:t> </a:t>
            </a:r>
            <a:r>
              <a:rPr lang="ar-EG" b="0" i="0" dirty="0">
                <a:solidFill>
                  <a:srgbClr val="414141"/>
                </a:solidFill>
                <a:effectLst/>
                <a:latin typeface="Markazi Text" pitchFamily="2"/>
              </a:rPr>
              <a:t>وهنا يقصد جمهور الزوار اللي أنت بتمتلكه، بمعني تاني قائمة الإيميل بتاعتك. وهنا يقصد بأنك تمتلكه عشان لما تحب تبعت إيميل لقائمة العملاء </a:t>
            </a:r>
            <a:r>
              <a:rPr lang="en-US" b="0" i="0" dirty="0">
                <a:solidFill>
                  <a:srgbClr val="414141"/>
                </a:solidFill>
                <a:effectLst/>
                <a:latin typeface="Markazi Text" pitchFamily="2"/>
              </a:rPr>
              <a:t>Leads </a:t>
            </a:r>
            <a:r>
              <a:rPr lang="ar-EG" b="0" i="0" dirty="0">
                <a:solidFill>
                  <a:srgbClr val="414141"/>
                </a:solidFill>
                <a:effectLst/>
                <a:latin typeface="Markazi Text" pitchFamily="2"/>
              </a:rPr>
              <a:t>عندك مش محتاج تصرف فلوس لمنصة إعلانية معينة أو شروط معينة في التواصل! فقط أرسل ما تحب لجمهورك وقت ما تحب طالما عملاءك مهتمين بما تقدمة. وهو أفضل أنواع ال</a:t>
            </a:r>
            <a:r>
              <a:rPr lang="en-US" b="0" i="0" dirty="0">
                <a:solidFill>
                  <a:srgbClr val="414141"/>
                </a:solidFill>
                <a:effectLst/>
                <a:latin typeface="Markazi Text" pitchFamily="2"/>
              </a:rPr>
              <a:t>Traffic </a:t>
            </a:r>
            <a:r>
              <a:rPr lang="ar-EG" b="0" i="0" dirty="0">
                <a:solidFill>
                  <a:srgbClr val="414141"/>
                </a:solidFill>
                <a:effectLst/>
                <a:latin typeface="Markazi Text" pitchFamily="2"/>
              </a:rPr>
              <a:t>هنا.</a:t>
            </a:r>
          </a:p>
          <a:p>
            <a:endParaRPr lang="en-US" dirty="0"/>
          </a:p>
        </p:txBody>
      </p:sp>
      <p:sp>
        <p:nvSpPr>
          <p:cNvPr id="4" name="Slide Number Placeholder 3"/>
          <p:cNvSpPr>
            <a:spLocks noGrp="1"/>
          </p:cNvSpPr>
          <p:nvPr>
            <p:ph type="sldNum" sz="quarter" idx="5"/>
          </p:nvPr>
        </p:nvSpPr>
        <p:spPr/>
        <p:txBody>
          <a:bodyPr/>
          <a:lstStyle/>
          <a:p>
            <a:fld id="{FD3DE17D-775B-4724-8AE9-1FDB26DC6318}" type="slidenum">
              <a:rPr lang="en-US" smtClean="0"/>
              <a:t>31</a:t>
            </a:fld>
            <a:endParaRPr lang="en-US" dirty="0"/>
          </a:p>
        </p:txBody>
      </p:sp>
    </p:spTree>
    <p:extLst>
      <p:ext uri="{BB962C8B-B14F-4D97-AF65-F5344CB8AC3E}">
        <p14:creationId xmlns:p14="http://schemas.microsoft.com/office/powerpoint/2010/main" val="1691895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MailChimp</a:t>
            </a:r>
            <a:r>
              <a:rPr lang="ar-EG" sz="1200" dirty="0">
                <a:effectLst/>
                <a:latin typeface="Calibri" panose="020F0502020204030204" pitchFamily="34" charset="0"/>
                <a:ea typeface="Calibri" panose="020F0502020204030204" pitchFamily="34" charset="0"/>
                <a:cs typeface="Arial" panose="020B0604020202020204" pitchFamily="34" charset="0"/>
              </a:rPr>
              <a:t> من أشهر الأدوات عالميا، ميزتها هي انها مجانية لغاية 2000 مشترك (مع تقييد اغلب خصائصها في الخطة المجانية مثل </a:t>
            </a:r>
            <a:r>
              <a:rPr lang="en-US" sz="1200" dirty="0">
                <a:effectLst/>
                <a:latin typeface="Calibri" panose="020F0502020204030204" pitchFamily="34" charset="0"/>
                <a:ea typeface="Calibri" panose="020F0502020204030204" pitchFamily="34" charset="0"/>
                <a:cs typeface="Arial" panose="020B0604020202020204" pitchFamily="34" charset="0"/>
              </a:rPr>
              <a:t>Automation</a:t>
            </a:r>
            <a:r>
              <a:rPr lang="ar-EG" sz="1200" dirty="0">
                <a:effectLst/>
                <a:latin typeface="Calibri" panose="020F0502020204030204" pitchFamily="34" charset="0"/>
                <a:ea typeface="Calibri" panose="020F0502020204030204" pitchFamily="34" charset="0"/>
                <a:cs typeface="Arial" panose="020B0604020202020204" pitchFamily="34" charset="0"/>
              </a:rPr>
              <a:t> وجدولة الايميلات </a:t>
            </a:r>
            <a:r>
              <a:rPr lang="en-US" sz="1200" dirty="0">
                <a:effectLst/>
                <a:latin typeface="Calibri" panose="020F0502020204030204" pitchFamily="34" charset="0"/>
                <a:ea typeface="Calibri" panose="020F0502020204030204" pitchFamily="34" charset="0"/>
                <a:cs typeface="Arial" panose="020B0604020202020204" pitchFamily="34" charset="0"/>
              </a:rPr>
              <a:t>Schedule Sending</a:t>
            </a:r>
            <a:r>
              <a:rPr lang="ar-EG" sz="1200" dirty="0">
                <a:effectLst/>
                <a:latin typeface="Calibri" panose="020F0502020204030204" pitchFamily="34" charset="0"/>
                <a:ea typeface="Calibri" panose="020F0502020204030204" pitchFamily="34" charset="0"/>
                <a:cs typeface="Arial" panose="020B0604020202020204" pitchFamily="34" charset="0"/>
              </a:rPr>
              <a:t>) ولكن هي الأسو على الاطلاق من ناحية التسعير بعدما تكبر قائمتك! ستجد نفسك تحصل على الأقل بأغلى الأسعار مقارنة بالأدوات المماثلة. معقدة بعض الشي مقارنة بسهولة </a:t>
            </a:r>
            <a:r>
              <a:rPr lang="en-US" sz="1200" dirty="0">
                <a:effectLst/>
                <a:latin typeface="Calibri" panose="020F0502020204030204" pitchFamily="34" charset="0"/>
                <a:ea typeface="Calibri" panose="020F0502020204030204" pitchFamily="34" charset="0"/>
                <a:cs typeface="Arial" panose="020B0604020202020204" pitchFamily="34" charset="0"/>
              </a:rPr>
              <a:t>MailerLite</a:t>
            </a:r>
          </a:p>
          <a:p>
            <a:endParaRPr lang="en-US" dirty="0"/>
          </a:p>
        </p:txBody>
      </p:sp>
      <p:sp>
        <p:nvSpPr>
          <p:cNvPr id="4" name="Slide Number Placeholder 3"/>
          <p:cNvSpPr>
            <a:spLocks noGrp="1"/>
          </p:cNvSpPr>
          <p:nvPr>
            <p:ph type="sldNum" sz="quarter" idx="5"/>
          </p:nvPr>
        </p:nvSpPr>
        <p:spPr/>
        <p:txBody>
          <a:bodyPr/>
          <a:lstStyle/>
          <a:p>
            <a:fld id="{FD3DE17D-775B-4724-8AE9-1FDB26DC6318}" type="slidenum">
              <a:rPr lang="en-US" smtClean="0"/>
              <a:t>44</a:t>
            </a:fld>
            <a:endParaRPr lang="en-US" dirty="0"/>
          </a:p>
        </p:txBody>
      </p:sp>
    </p:spTree>
    <p:extLst>
      <p:ext uri="{BB962C8B-B14F-4D97-AF65-F5344CB8AC3E}">
        <p14:creationId xmlns:p14="http://schemas.microsoft.com/office/powerpoint/2010/main" val="1615341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02124"/>
                </a:solidFill>
                <a:effectLst/>
                <a:latin typeface="Google Sans Text"/>
              </a:rPr>
              <a:t>What You See Is What You Get</a:t>
            </a:r>
            <a:endParaRPr lang="en-US" dirty="0"/>
          </a:p>
        </p:txBody>
      </p:sp>
      <p:sp>
        <p:nvSpPr>
          <p:cNvPr id="4" name="Slide Number Placeholder 3"/>
          <p:cNvSpPr>
            <a:spLocks noGrp="1"/>
          </p:cNvSpPr>
          <p:nvPr>
            <p:ph type="sldNum" sz="quarter" idx="5"/>
          </p:nvPr>
        </p:nvSpPr>
        <p:spPr/>
        <p:txBody>
          <a:bodyPr/>
          <a:lstStyle/>
          <a:p>
            <a:fld id="{FD3DE17D-775B-4724-8AE9-1FDB26DC6318}" type="slidenum">
              <a:rPr lang="en-US" smtClean="0"/>
              <a:t>58</a:t>
            </a:fld>
            <a:endParaRPr lang="en-US" dirty="0"/>
          </a:p>
        </p:txBody>
      </p:sp>
    </p:spTree>
    <p:extLst>
      <p:ext uri="{BB962C8B-B14F-4D97-AF65-F5344CB8AC3E}">
        <p14:creationId xmlns:p14="http://schemas.microsoft.com/office/powerpoint/2010/main" val="3503726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r" rtl="1">
              <a:lnSpc>
                <a:spcPct val="107000"/>
              </a:lnSpc>
              <a:spcAft>
                <a:spcPts val="800"/>
              </a:spcAft>
              <a:buFont typeface="Calibri" panose="020F0502020204030204" pitchFamily="34" charset="0"/>
              <a:buChar char="-"/>
            </a:pP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Thrive Architect </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EG" sz="1800" dirty="0">
                <a:effectLst/>
                <a:latin typeface="Calibri" panose="020F0502020204030204" pitchFamily="34" charset="0"/>
                <a:ea typeface="Calibri" panose="020F0502020204030204" pitchFamily="34" charset="0"/>
                <a:cs typeface="Arial" panose="020B0604020202020204" pitchFamily="34" charset="0"/>
              </a:rPr>
              <a:t>الأفضل على الأطلاق للشركات الصغيرة والمتوسطة و </a:t>
            </a:r>
            <a:r>
              <a:rPr lang="en-US" sz="1800" dirty="0">
                <a:effectLst/>
                <a:latin typeface="Calibri" panose="020F0502020204030204" pitchFamily="34" charset="0"/>
                <a:ea typeface="Calibri" panose="020F0502020204030204" pitchFamily="34" charset="0"/>
                <a:cs typeface="Arial" panose="020B0604020202020204" pitchFamily="34" charset="0"/>
              </a:rPr>
              <a:t>Solo Entrepreneurs</a:t>
            </a:r>
            <a:r>
              <a:rPr lang="ar-EG" sz="1800" dirty="0">
                <a:effectLst/>
                <a:latin typeface="Calibri" panose="020F0502020204030204" pitchFamily="34" charset="0"/>
                <a:ea typeface="Calibri" panose="020F0502020204030204" pitchFamily="34" charset="0"/>
                <a:cs typeface="Arial" panose="020B0604020202020204" pitchFamily="34" charset="0"/>
              </a:rPr>
              <a:t> في حالة وجود موقع </a:t>
            </a:r>
            <a:r>
              <a:rPr lang="en-US" sz="1800" dirty="0">
                <a:effectLst/>
                <a:latin typeface="Calibri" panose="020F0502020204030204" pitchFamily="34" charset="0"/>
                <a:ea typeface="Calibri" panose="020F0502020204030204" pitchFamily="34" charset="0"/>
                <a:cs typeface="Arial" panose="020B0604020202020204" pitchFamily="34" charset="0"/>
              </a:rPr>
              <a:t>WordPress</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ar-EG" sz="1800" dirty="0">
                <a:effectLst/>
                <a:latin typeface="Arial" panose="020B0604020202020204" pitchFamily="34" charset="0"/>
                <a:ea typeface="Calibri" panose="020F0502020204030204" pitchFamily="34" charset="0"/>
                <a:cs typeface="Arial" panose="020B0604020202020204" pitchFamily="34" charset="0"/>
              </a:rPr>
              <a:t>وورد بريس</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ar-EG" sz="1800" dirty="0">
                <a:effectLst/>
                <a:latin typeface="Arial" panose="020B0604020202020204" pitchFamily="34" charset="0"/>
                <a:ea typeface="Calibri" panose="020F0502020204030204" pitchFamily="34" charset="0"/>
                <a:cs typeface="Arial" panose="020B0604020202020204" pitchFamily="34" charset="0"/>
              </a:rPr>
              <a:t>أفضل مزاياها انه مصممة لزيادة معدل التحويل </a:t>
            </a:r>
            <a:r>
              <a:rPr lang="en-US" sz="1800" dirty="0">
                <a:effectLst/>
                <a:latin typeface="Calibri" panose="020F0502020204030204" pitchFamily="34" charset="0"/>
                <a:ea typeface="Calibri" panose="020F0502020204030204" pitchFamily="34" charset="0"/>
                <a:cs typeface="Arial" panose="020B0604020202020204" pitchFamily="34" charset="0"/>
              </a:rPr>
              <a:t>Conversion focused</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ar-EG"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تقدر تعرف عنها أكتر من هنا</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ar-EG" sz="1800" dirty="0">
                <a:effectLst/>
                <a:latin typeface="Arial" panose="020B0604020202020204" pitchFamily="34" charset="0"/>
                <a:ea typeface="Calibri" panose="020F0502020204030204" pitchFamily="34" charset="0"/>
                <a:cs typeface="Arial" panose="020B0604020202020204" pitchFamily="34" charset="0"/>
              </a:rPr>
              <a:t>– الفيديو اللي في اول الصفحة هناك سيجاوب على كثير من اسئلتك!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07000"/>
              </a:lnSpc>
              <a:spcAft>
                <a:spcPts val="800"/>
              </a:spcAft>
              <a:buFont typeface="Calibri" panose="020F0502020204030204" pitchFamily="34" charset="0"/>
              <a:buChar char="-"/>
            </a:pP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Beaver Builder</a:t>
            </a:r>
            <a:r>
              <a:rPr lang="ar-EG" sz="1800" dirty="0">
                <a:effectLst/>
                <a:latin typeface="Calibri" panose="020F0502020204030204" pitchFamily="34" charset="0"/>
                <a:ea typeface="Calibri" panose="020F0502020204030204" pitchFamily="34" charset="0"/>
                <a:cs typeface="Arial" panose="020B0604020202020204" pitchFamily="34" charset="0"/>
              </a:rPr>
              <a:t> أداه رائعة ونفس فكرة الأداة السابقة على </a:t>
            </a:r>
            <a:r>
              <a:rPr lang="en-US" sz="1800" dirty="0">
                <a:effectLst/>
                <a:latin typeface="Calibri" panose="020F0502020204030204" pitchFamily="34" charset="0"/>
                <a:ea typeface="Calibri" panose="020F0502020204030204" pitchFamily="34" charset="0"/>
                <a:cs typeface="Arial" panose="020B0604020202020204" pitchFamily="34" charset="0"/>
              </a:rPr>
              <a:t>WordPress</a:t>
            </a:r>
            <a:r>
              <a:rPr lang="ar-EG" sz="1800" dirty="0">
                <a:effectLst/>
                <a:latin typeface="Calibri" panose="020F0502020204030204" pitchFamily="34" charset="0"/>
                <a:ea typeface="Calibri" panose="020F0502020204030204" pitchFamily="34" charset="0"/>
                <a:cs typeface="Arial" panose="020B0604020202020204" pitchFamily="34" charset="0"/>
              </a:rPr>
              <a:t> ولكن بتصاميم ونماذج أقل وتتجه إلى الشكل الجمالي اكتر من التركيز على التحويل</a:t>
            </a:r>
            <a:r>
              <a:rPr lang="en-US" sz="1800" dirty="0">
                <a:effectLst/>
                <a:latin typeface="Calibri" panose="020F0502020204030204" pitchFamily="34" charset="0"/>
                <a:ea typeface="Calibri" panose="020F0502020204030204" pitchFamily="34" charset="0"/>
                <a:cs typeface="Arial" panose="020B0604020202020204" pitchFamily="34" charset="0"/>
              </a:rPr>
              <a:t>.</a:t>
            </a:r>
          </a:p>
          <a:p>
            <a:pPr marL="342900" lvl="0" indent="-342900" algn="r" rtl="1">
              <a:lnSpc>
                <a:spcPct val="107000"/>
              </a:lnSpc>
              <a:spcAft>
                <a:spcPts val="800"/>
              </a:spcAft>
              <a:buFont typeface="Calibri" panose="020F0502020204030204" pitchFamily="34" charset="0"/>
              <a:buChar char="-"/>
            </a:pPr>
            <a:r>
              <a:rPr lang="ar-EG" sz="1800" dirty="0">
                <a:effectLst/>
                <a:latin typeface="Calibri" panose="020F0502020204030204" pitchFamily="34" charset="0"/>
                <a:ea typeface="Calibri" panose="020F0502020204030204" pitchFamily="34" charset="0"/>
                <a:cs typeface="Arial" panose="020B0604020202020204" pitchFamily="34" charset="0"/>
              </a:rPr>
              <a:t>كحل مبدئي أغلب أدوات حملات التسويق بالإيميل يوجد لديها تصميم صفحات هبوط، ولكن بشكل بدائي في اغلب الأحيان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07000"/>
              </a:lnSpc>
              <a:spcAft>
                <a:spcPts val="800"/>
              </a:spcAft>
              <a:buFont typeface="Calibri" panose="020F0502020204030204" pitchFamily="34" charset="0"/>
              <a:buChar char="-"/>
            </a:pPr>
            <a:r>
              <a:rPr lang="ar-EG" sz="1800" dirty="0">
                <a:effectLst/>
                <a:latin typeface="Calibri" panose="020F0502020204030204" pitchFamily="34" charset="0"/>
                <a:ea typeface="Calibri" panose="020F0502020204030204" pitchFamily="34" charset="0"/>
                <a:cs typeface="Arial" panose="020B0604020202020204" pitchFamily="34" charset="0"/>
              </a:rPr>
              <a:t>لو موقعك مش </a:t>
            </a:r>
            <a:r>
              <a:rPr lang="en-US" sz="1800" dirty="0">
                <a:effectLst/>
                <a:latin typeface="Calibri" panose="020F0502020204030204" pitchFamily="34" charset="0"/>
                <a:ea typeface="Calibri" panose="020F0502020204030204" pitchFamily="34" charset="0"/>
                <a:cs typeface="Arial" panose="020B0604020202020204" pitchFamily="34" charset="0"/>
              </a:rPr>
              <a:t>WordPress</a:t>
            </a:r>
            <a:r>
              <a:rPr lang="ar-EG" sz="1800" dirty="0">
                <a:effectLst/>
                <a:latin typeface="Calibri" panose="020F0502020204030204" pitchFamily="34" charset="0"/>
                <a:ea typeface="Calibri" panose="020F0502020204030204" pitchFamily="34" charset="0"/>
                <a:cs typeface="Arial" panose="020B0604020202020204" pitchFamily="34" charset="0"/>
              </a:rPr>
              <a:t> ممكن تجرب أدوات </a:t>
            </a:r>
            <a:r>
              <a:rPr lang="en-US" sz="1800" dirty="0">
                <a:effectLst/>
                <a:latin typeface="Calibri" panose="020F0502020204030204" pitchFamily="34" charset="0"/>
                <a:ea typeface="Calibri" panose="020F0502020204030204" pitchFamily="34" charset="0"/>
                <a:cs typeface="Arial" panose="020B0604020202020204" pitchFamily="34" charset="0"/>
              </a:rPr>
              <a:t>Hosted Solutions</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ar-EG" sz="1800" dirty="0">
                <a:effectLst/>
                <a:latin typeface="Calibri" panose="020F0502020204030204" pitchFamily="34" charset="0"/>
                <a:ea typeface="Calibri" panose="020F0502020204030204" pitchFamily="34" charset="0"/>
                <a:cs typeface="Arial" panose="020B0604020202020204" pitchFamily="34" charset="0"/>
              </a:rPr>
              <a:t>مثل</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u="sng" dirty="0" err="1">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5"/>
              </a:rPr>
              <a:t>ClickFunnels</a:t>
            </a:r>
            <a:r>
              <a:rPr lang="en-US" sz="1800" dirty="0">
                <a:effectLst/>
                <a:latin typeface="Calibri" panose="020F0502020204030204" pitchFamily="34" charset="0"/>
                <a:ea typeface="Calibri" panose="020F0502020204030204" pitchFamily="34" charset="0"/>
                <a:cs typeface="Arial" panose="020B0604020202020204" pitchFamily="34" charset="0"/>
              </a:rPr>
              <a:t> - </a:t>
            </a:r>
            <a:r>
              <a:rPr lang="en-US" sz="1800" u="sng" dirty="0" err="1">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6"/>
              </a:rPr>
              <a:t>LeadPages</a:t>
            </a:r>
            <a:r>
              <a:rPr lang="en-US" sz="1800" dirty="0">
                <a:effectLst/>
                <a:latin typeface="Calibri" panose="020F0502020204030204" pitchFamily="34" charset="0"/>
                <a:ea typeface="Calibri" panose="020F0502020204030204" pitchFamily="34" charset="0"/>
                <a:cs typeface="Arial" panose="020B0604020202020204" pitchFamily="34" charset="0"/>
              </a:rPr>
              <a:t> – </a:t>
            </a:r>
            <a:r>
              <a:rPr lang="en-US" sz="1800" u="sng" dirty="0" err="1">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7"/>
              </a:rPr>
              <a:t>Unbounce</a:t>
            </a:r>
            <a:r>
              <a:rPr lang="en-US" sz="1800" dirty="0">
                <a:effectLst/>
                <a:latin typeface="Calibri" panose="020F0502020204030204" pitchFamily="34" charset="0"/>
                <a:ea typeface="Calibri" panose="020F050202020403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FD3DE17D-775B-4724-8AE9-1FDB26DC6318}" type="slidenum">
              <a:rPr lang="en-US" smtClean="0"/>
              <a:t>59</a:t>
            </a:fld>
            <a:endParaRPr lang="en-US" dirty="0"/>
          </a:p>
        </p:txBody>
      </p:sp>
    </p:spTree>
    <p:extLst>
      <p:ext uri="{BB962C8B-B14F-4D97-AF65-F5344CB8AC3E}">
        <p14:creationId xmlns:p14="http://schemas.microsoft.com/office/powerpoint/2010/main" val="1250623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r" rtl="1">
              <a:lnSpc>
                <a:spcPct val="107000"/>
              </a:lnSpc>
              <a:spcAft>
                <a:spcPts val="800"/>
              </a:spcAft>
              <a:buFont typeface="Calibri" panose="020F0502020204030204" pitchFamily="34" charset="0"/>
              <a:buChar char="-"/>
            </a:pP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Thrive Architect </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EG" sz="1800" dirty="0">
                <a:effectLst/>
                <a:latin typeface="Calibri" panose="020F0502020204030204" pitchFamily="34" charset="0"/>
                <a:ea typeface="Calibri" panose="020F0502020204030204" pitchFamily="34" charset="0"/>
                <a:cs typeface="Arial" panose="020B0604020202020204" pitchFamily="34" charset="0"/>
              </a:rPr>
              <a:t>الأفضل على الأطلاق للشركات الصغيرة والمتوسطة و </a:t>
            </a:r>
            <a:r>
              <a:rPr lang="en-US" sz="1800" dirty="0">
                <a:effectLst/>
                <a:latin typeface="Calibri" panose="020F0502020204030204" pitchFamily="34" charset="0"/>
                <a:ea typeface="Calibri" panose="020F0502020204030204" pitchFamily="34" charset="0"/>
                <a:cs typeface="Arial" panose="020B0604020202020204" pitchFamily="34" charset="0"/>
              </a:rPr>
              <a:t>Solo Entrepreneurs</a:t>
            </a:r>
            <a:r>
              <a:rPr lang="ar-EG" sz="1800" dirty="0">
                <a:effectLst/>
                <a:latin typeface="Calibri" panose="020F0502020204030204" pitchFamily="34" charset="0"/>
                <a:ea typeface="Calibri" panose="020F0502020204030204" pitchFamily="34" charset="0"/>
                <a:cs typeface="Arial" panose="020B0604020202020204" pitchFamily="34" charset="0"/>
              </a:rPr>
              <a:t> في حالة وجود موقع </a:t>
            </a:r>
            <a:r>
              <a:rPr lang="en-US" sz="1800" dirty="0">
                <a:effectLst/>
                <a:latin typeface="Calibri" panose="020F0502020204030204" pitchFamily="34" charset="0"/>
                <a:ea typeface="Calibri" panose="020F0502020204030204" pitchFamily="34" charset="0"/>
                <a:cs typeface="Arial" panose="020B0604020202020204" pitchFamily="34" charset="0"/>
              </a:rPr>
              <a:t>WordPress</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ar-EG" sz="1800" dirty="0">
                <a:effectLst/>
                <a:latin typeface="Arial" panose="020B0604020202020204" pitchFamily="34" charset="0"/>
                <a:ea typeface="Calibri" panose="020F0502020204030204" pitchFamily="34" charset="0"/>
                <a:cs typeface="Arial" panose="020B0604020202020204" pitchFamily="34" charset="0"/>
              </a:rPr>
              <a:t>وورد بريس</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ar-EG" sz="1800" dirty="0">
                <a:effectLst/>
                <a:latin typeface="Arial" panose="020B0604020202020204" pitchFamily="34" charset="0"/>
                <a:ea typeface="Calibri" panose="020F0502020204030204" pitchFamily="34" charset="0"/>
                <a:cs typeface="Arial" panose="020B0604020202020204" pitchFamily="34" charset="0"/>
              </a:rPr>
              <a:t>أفضل مزاياها انه مصممة لزيادة معدل التحويل </a:t>
            </a:r>
            <a:r>
              <a:rPr lang="en-US" sz="1800" dirty="0">
                <a:effectLst/>
                <a:latin typeface="Calibri" panose="020F0502020204030204" pitchFamily="34" charset="0"/>
                <a:ea typeface="Calibri" panose="020F0502020204030204" pitchFamily="34" charset="0"/>
                <a:cs typeface="Arial" panose="020B0604020202020204" pitchFamily="34" charset="0"/>
              </a:rPr>
              <a:t>Conversion focused</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ar-EG"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تقدر تعرف عنها أكتر من هنا</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ar-EG" sz="1800" dirty="0">
                <a:effectLst/>
                <a:latin typeface="Arial" panose="020B0604020202020204" pitchFamily="34" charset="0"/>
                <a:ea typeface="Calibri" panose="020F0502020204030204" pitchFamily="34" charset="0"/>
                <a:cs typeface="Arial" panose="020B0604020202020204" pitchFamily="34" charset="0"/>
              </a:rPr>
              <a:t>– الفيديو اللي في اول الصفحة هناك سيجاوب على كثير من اسئلتك!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07000"/>
              </a:lnSpc>
              <a:spcAft>
                <a:spcPts val="800"/>
              </a:spcAft>
              <a:buFont typeface="Calibri" panose="020F0502020204030204" pitchFamily="34" charset="0"/>
              <a:buChar char="-"/>
            </a:pP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Beaver Builder</a:t>
            </a:r>
            <a:r>
              <a:rPr lang="ar-EG" sz="1800" dirty="0">
                <a:effectLst/>
                <a:latin typeface="Calibri" panose="020F0502020204030204" pitchFamily="34" charset="0"/>
                <a:ea typeface="Calibri" panose="020F0502020204030204" pitchFamily="34" charset="0"/>
                <a:cs typeface="Arial" panose="020B0604020202020204" pitchFamily="34" charset="0"/>
              </a:rPr>
              <a:t> أداه رائعة ونفس فكرة الأداة السابقة على </a:t>
            </a:r>
            <a:r>
              <a:rPr lang="en-US" sz="1800" dirty="0">
                <a:effectLst/>
                <a:latin typeface="Calibri" panose="020F0502020204030204" pitchFamily="34" charset="0"/>
                <a:ea typeface="Calibri" panose="020F0502020204030204" pitchFamily="34" charset="0"/>
                <a:cs typeface="Arial" panose="020B0604020202020204" pitchFamily="34" charset="0"/>
              </a:rPr>
              <a:t>WordPress</a:t>
            </a:r>
            <a:r>
              <a:rPr lang="ar-EG" sz="1800" dirty="0">
                <a:effectLst/>
                <a:latin typeface="Calibri" panose="020F0502020204030204" pitchFamily="34" charset="0"/>
                <a:ea typeface="Calibri" panose="020F0502020204030204" pitchFamily="34" charset="0"/>
                <a:cs typeface="Arial" panose="020B0604020202020204" pitchFamily="34" charset="0"/>
              </a:rPr>
              <a:t> ولكن بتصاميم ونماذج أقل وتتجه إلى الشكل الجمالي اكتر من التركيز على التحويل</a:t>
            </a:r>
            <a:r>
              <a:rPr lang="en-US" sz="1800" dirty="0">
                <a:effectLst/>
                <a:latin typeface="Calibri" panose="020F0502020204030204" pitchFamily="34" charset="0"/>
                <a:ea typeface="Calibri" panose="020F0502020204030204" pitchFamily="34" charset="0"/>
                <a:cs typeface="Arial" panose="020B0604020202020204" pitchFamily="34" charset="0"/>
              </a:rPr>
              <a:t>.</a:t>
            </a:r>
          </a:p>
          <a:p>
            <a:pPr marL="342900" lvl="0" indent="-342900" algn="r" rtl="1">
              <a:lnSpc>
                <a:spcPct val="107000"/>
              </a:lnSpc>
              <a:spcAft>
                <a:spcPts val="800"/>
              </a:spcAft>
              <a:buFont typeface="Calibri" panose="020F0502020204030204" pitchFamily="34" charset="0"/>
              <a:buChar char="-"/>
            </a:pPr>
            <a:r>
              <a:rPr lang="ar-EG" sz="1800" dirty="0">
                <a:effectLst/>
                <a:latin typeface="Calibri" panose="020F0502020204030204" pitchFamily="34" charset="0"/>
                <a:ea typeface="Calibri" panose="020F0502020204030204" pitchFamily="34" charset="0"/>
                <a:cs typeface="Arial" panose="020B0604020202020204" pitchFamily="34" charset="0"/>
              </a:rPr>
              <a:t>كحل مبدئي أغلب أدوات حملات التسويق بالإيميل يوجد لديها تصميم صفحات هبوط، ولكن بشكل بدائي في اغلب الأحيان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07000"/>
              </a:lnSpc>
              <a:spcAft>
                <a:spcPts val="800"/>
              </a:spcAft>
              <a:buFont typeface="Calibri" panose="020F0502020204030204" pitchFamily="34" charset="0"/>
              <a:buChar char="-"/>
            </a:pPr>
            <a:r>
              <a:rPr lang="ar-EG" sz="1800" dirty="0">
                <a:effectLst/>
                <a:latin typeface="Calibri" panose="020F0502020204030204" pitchFamily="34" charset="0"/>
                <a:ea typeface="Calibri" panose="020F0502020204030204" pitchFamily="34" charset="0"/>
                <a:cs typeface="Arial" panose="020B0604020202020204" pitchFamily="34" charset="0"/>
              </a:rPr>
              <a:t>لو موقعك مش </a:t>
            </a:r>
            <a:r>
              <a:rPr lang="en-US" sz="1800" dirty="0">
                <a:effectLst/>
                <a:latin typeface="Calibri" panose="020F0502020204030204" pitchFamily="34" charset="0"/>
                <a:ea typeface="Calibri" panose="020F0502020204030204" pitchFamily="34" charset="0"/>
                <a:cs typeface="Arial" panose="020B0604020202020204" pitchFamily="34" charset="0"/>
              </a:rPr>
              <a:t>WordPress</a:t>
            </a:r>
            <a:r>
              <a:rPr lang="ar-EG" sz="1800" dirty="0">
                <a:effectLst/>
                <a:latin typeface="Calibri" panose="020F0502020204030204" pitchFamily="34" charset="0"/>
                <a:ea typeface="Calibri" panose="020F0502020204030204" pitchFamily="34" charset="0"/>
                <a:cs typeface="Arial" panose="020B0604020202020204" pitchFamily="34" charset="0"/>
              </a:rPr>
              <a:t> ممكن تجرب أدوات </a:t>
            </a:r>
            <a:r>
              <a:rPr lang="en-US" sz="1800" dirty="0">
                <a:effectLst/>
                <a:latin typeface="Calibri" panose="020F0502020204030204" pitchFamily="34" charset="0"/>
                <a:ea typeface="Calibri" panose="020F0502020204030204" pitchFamily="34" charset="0"/>
                <a:cs typeface="Arial" panose="020B0604020202020204" pitchFamily="34" charset="0"/>
              </a:rPr>
              <a:t>Hosted Solutions</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ar-EG" sz="1800" dirty="0">
                <a:effectLst/>
                <a:latin typeface="Calibri" panose="020F0502020204030204" pitchFamily="34" charset="0"/>
                <a:ea typeface="Calibri" panose="020F0502020204030204" pitchFamily="34" charset="0"/>
                <a:cs typeface="Arial" panose="020B0604020202020204" pitchFamily="34" charset="0"/>
              </a:rPr>
              <a:t>مثل</a:t>
            </a:r>
            <a:br>
              <a:rPr lang="en-US" sz="1800" dirty="0">
                <a:effectLst/>
                <a:latin typeface="Calibri" panose="020F0502020204030204" pitchFamily="34" charset="0"/>
                <a:ea typeface="Calibri" panose="020F0502020204030204" pitchFamily="34" charset="0"/>
                <a:cs typeface="Arial" panose="020B0604020202020204" pitchFamily="34" charset="0"/>
              </a:rPr>
            </a:br>
            <a:r>
              <a:rPr lang="en-US" sz="1800" u="sng" dirty="0" err="1">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5"/>
              </a:rPr>
              <a:t>ClickFunnels</a:t>
            </a:r>
            <a:r>
              <a:rPr lang="en-US" sz="1800" dirty="0">
                <a:effectLst/>
                <a:latin typeface="Calibri" panose="020F0502020204030204" pitchFamily="34" charset="0"/>
                <a:ea typeface="Calibri" panose="020F0502020204030204" pitchFamily="34" charset="0"/>
                <a:cs typeface="Arial" panose="020B0604020202020204" pitchFamily="34" charset="0"/>
              </a:rPr>
              <a:t> - </a:t>
            </a:r>
            <a:r>
              <a:rPr lang="en-US" sz="1800" u="sng" dirty="0" err="1">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6"/>
              </a:rPr>
              <a:t>LeadPages</a:t>
            </a:r>
            <a:r>
              <a:rPr lang="en-US" sz="1800" dirty="0">
                <a:effectLst/>
                <a:latin typeface="Calibri" panose="020F0502020204030204" pitchFamily="34" charset="0"/>
                <a:ea typeface="Calibri" panose="020F0502020204030204" pitchFamily="34" charset="0"/>
                <a:cs typeface="Arial" panose="020B0604020202020204" pitchFamily="34" charset="0"/>
              </a:rPr>
              <a:t> – </a:t>
            </a:r>
            <a:r>
              <a:rPr lang="en-US" sz="1800" u="sng" dirty="0" err="1">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7"/>
              </a:rPr>
              <a:t>Unbounce</a:t>
            </a:r>
            <a:r>
              <a:rPr lang="en-US" sz="1800" dirty="0">
                <a:effectLst/>
                <a:latin typeface="Calibri" panose="020F0502020204030204" pitchFamily="34" charset="0"/>
                <a:ea typeface="Calibri" panose="020F050202020403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FD3DE17D-775B-4724-8AE9-1FDB26DC6318}" type="slidenum">
              <a:rPr lang="en-US" smtClean="0"/>
              <a:t>60</a:t>
            </a:fld>
            <a:endParaRPr lang="en-US" dirty="0"/>
          </a:p>
        </p:txBody>
      </p:sp>
    </p:spTree>
    <p:extLst>
      <p:ext uri="{BB962C8B-B14F-4D97-AF65-F5344CB8AC3E}">
        <p14:creationId xmlns:p14="http://schemas.microsoft.com/office/powerpoint/2010/main" val="1859601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r-EG" dirty="0"/>
              <a:t>مثال ع هايبر ماركت كارفور في </a:t>
            </a:r>
            <a:r>
              <a:rPr lang="ar-EG" dirty="0" err="1"/>
              <a:t>الاوفلاين</a:t>
            </a:r>
            <a:endParaRPr lang="en-US" dirty="0"/>
          </a:p>
          <a:p>
            <a:endParaRPr lang="en-US" dirty="0"/>
          </a:p>
        </p:txBody>
      </p:sp>
      <p:sp>
        <p:nvSpPr>
          <p:cNvPr id="4" name="Slide Number Placeholder 3"/>
          <p:cNvSpPr>
            <a:spLocks noGrp="1"/>
          </p:cNvSpPr>
          <p:nvPr>
            <p:ph type="sldNum" sz="quarter" idx="5"/>
          </p:nvPr>
        </p:nvSpPr>
        <p:spPr/>
        <p:txBody>
          <a:bodyPr/>
          <a:lstStyle/>
          <a:p>
            <a:fld id="{FD3DE17D-775B-4724-8AE9-1FDB26DC6318}" type="slidenum">
              <a:rPr lang="en-US" smtClean="0"/>
              <a:t>65</a:t>
            </a:fld>
            <a:endParaRPr lang="en-US" dirty="0"/>
          </a:p>
        </p:txBody>
      </p:sp>
    </p:spTree>
    <p:extLst>
      <p:ext uri="{BB962C8B-B14F-4D97-AF65-F5344CB8AC3E}">
        <p14:creationId xmlns:p14="http://schemas.microsoft.com/office/powerpoint/2010/main" val="3640027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WooCommer</a:t>
            </a:r>
            <a:r>
              <a:rPr lang="en-US" dirty="0"/>
              <a:t> is the most popular </a:t>
            </a:r>
          </a:p>
          <a:p>
            <a:r>
              <a:rPr lang="en-US" dirty="0"/>
              <a:t>Free to use </a:t>
            </a:r>
          </a:p>
          <a:p>
            <a:r>
              <a:rPr lang="en-US" dirty="0"/>
              <a:t>Pay for extensions </a:t>
            </a:r>
          </a:p>
          <a:p>
            <a:r>
              <a:rPr lang="en-US" dirty="0"/>
              <a:t>Any local payment will look to integrate with it</a:t>
            </a:r>
          </a:p>
          <a:p>
            <a:endParaRPr lang="en-US" dirty="0"/>
          </a:p>
          <a:p>
            <a:r>
              <a:rPr lang="en-US" dirty="0"/>
              <a:t>==</a:t>
            </a:r>
          </a:p>
          <a:p>
            <a:r>
              <a:rPr lang="en-US" sz="1400" dirty="0"/>
              <a:t>Hints Advantages:</a:t>
            </a:r>
          </a:p>
          <a:p>
            <a:pPr indent="-228600"/>
            <a:r>
              <a:rPr lang="en-US" sz="1200" b="0" dirty="0"/>
              <a:t>Arab Platforms</a:t>
            </a:r>
          </a:p>
          <a:p>
            <a:pPr indent="-228600"/>
            <a:r>
              <a:rPr lang="en-US" sz="1200" b="0" dirty="0"/>
              <a:t>Popular Platforms</a:t>
            </a:r>
          </a:p>
          <a:p>
            <a:endParaRPr lang="en-US" dirty="0"/>
          </a:p>
          <a:p>
            <a:endParaRPr lang="en-US" dirty="0"/>
          </a:p>
        </p:txBody>
      </p:sp>
      <p:sp>
        <p:nvSpPr>
          <p:cNvPr id="4" name="Slide Number Placeholder 3"/>
          <p:cNvSpPr>
            <a:spLocks noGrp="1"/>
          </p:cNvSpPr>
          <p:nvPr>
            <p:ph type="sldNum" sz="quarter" idx="5"/>
          </p:nvPr>
        </p:nvSpPr>
        <p:spPr/>
        <p:txBody>
          <a:bodyPr/>
          <a:lstStyle/>
          <a:p>
            <a:fld id="{FD3DE17D-775B-4724-8AE9-1FDB26DC6318}" type="slidenum">
              <a:rPr lang="en-US" smtClean="0"/>
              <a:t>68</a:t>
            </a:fld>
            <a:endParaRPr lang="en-US" dirty="0"/>
          </a:p>
        </p:txBody>
      </p:sp>
    </p:spTree>
    <p:extLst>
      <p:ext uri="{BB962C8B-B14F-4D97-AF65-F5344CB8AC3E}">
        <p14:creationId xmlns:p14="http://schemas.microsoft.com/office/powerpoint/2010/main" val="2311935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EG" dirty="0"/>
              <a:t>مثال ع هايبر ماركت كارفور في </a:t>
            </a:r>
            <a:r>
              <a:rPr lang="ar-EG" dirty="0" err="1"/>
              <a:t>الاوفلاين</a:t>
            </a:r>
            <a:endParaRPr lang="en-US" dirty="0"/>
          </a:p>
        </p:txBody>
      </p:sp>
      <p:sp>
        <p:nvSpPr>
          <p:cNvPr id="4" name="Slide Number Placeholder 3"/>
          <p:cNvSpPr>
            <a:spLocks noGrp="1"/>
          </p:cNvSpPr>
          <p:nvPr>
            <p:ph type="sldNum" sz="quarter" idx="5"/>
          </p:nvPr>
        </p:nvSpPr>
        <p:spPr/>
        <p:txBody>
          <a:bodyPr/>
          <a:lstStyle/>
          <a:p>
            <a:fld id="{FD3DE17D-775B-4724-8AE9-1FDB26DC6318}" type="slidenum">
              <a:rPr lang="en-US" smtClean="0"/>
              <a:t>69</a:t>
            </a:fld>
            <a:endParaRPr lang="en-US" dirty="0"/>
          </a:p>
        </p:txBody>
      </p:sp>
    </p:spTree>
    <p:extLst>
      <p:ext uri="{BB962C8B-B14F-4D97-AF65-F5344CB8AC3E}">
        <p14:creationId xmlns:p14="http://schemas.microsoft.com/office/powerpoint/2010/main" val="2305994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DE17D-775B-4724-8AE9-1FDB26DC6318}" type="slidenum">
              <a:rPr lang="en-US" smtClean="0"/>
              <a:t>76</a:t>
            </a:fld>
            <a:endParaRPr lang="en-US" dirty="0"/>
          </a:p>
        </p:txBody>
      </p:sp>
    </p:spTree>
    <p:extLst>
      <p:ext uri="{BB962C8B-B14F-4D97-AF65-F5344CB8AC3E}">
        <p14:creationId xmlns:p14="http://schemas.microsoft.com/office/powerpoint/2010/main" val="2379921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r" rtl="1">
              <a:lnSpc>
                <a:spcPct val="107000"/>
              </a:lnSpc>
              <a:spcAft>
                <a:spcPts val="800"/>
              </a:spcAft>
              <a:buFont typeface="Calibri" panose="020F0502020204030204" pitchFamily="34" charset="0"/>
              <a:buChar char="-"/>
            </a:pP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Hotjar</a:t>
            </a:r>
            <a:r>
              <a:rPr lang="ar-EG" sz="1800" dirty="0">
                <a:effectLst/>
                <a:latin typeface="Calibri" panose="020F0502020204030204" pitchFamily="34" charset="0"/>
                <a:ea typeface="Calibri" panose="020F0502020204030204" pitchFamily="34" charset="0"/>
                <a:cs typeface="Arial" panose="020B0604020202020204" pitchFamily="34" charset="0"/>
              </a:rPr>
              <a:t> أداه رائعة لتحليل سلوك زوار موقعك والصفحات البيعية سنتحدث عنها بالتفصيل في الكورس في مرحلة ال </a:t>
            </a:r>
            <a:r>
              <a:rPr lang="en-US" sz="1800" dirty="0">
                <a:effectLst/>
                <a:latin typeface="Calibri" panose="020F0502020204030204" pitchFamily="34" charset="0"/>
                <a:ea typeface="Calibri" panose="020F0502020204030204" pitchFamily="34" charset="0"/>
                <a:cs typeface="Arial" panose="020B0604020202020204" pitchFamily="34" charset="0"/>
              </a:rPr>
              <a:t>Conversion</a:t>
            </a:r>
          </a:p>
          <a:p>
            <a:pPr marL="342900" lvl="0" indent="-342900" algn="r" rtl="1">
              <a:lnSpc>
                <a:spcPct val="107000"/>
              </a:lnSpc>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Stack </a:t>
            </a:r>
            <a:r>
              <a:rPr lang="en-US" sz="1800" u="sng" dirty="0" err="1">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Analytix</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ar-EG" sz="1800" dirty="0">
                <a:effectLst/>
                <a:latin typeface="Calibri" panose="020F0502020204030204" pitchFamily="34" charset="0"/>
                <a:ea typeface="Calibri" panose="020F0502020204030204" pitchFamily="34" charset="0"/>
                <a:cs typeface="Arial" panose="020B0604020202020204" pitchFamily="34" charset="0"/>
              </a:rPr>
              <a:t>شركة ناشئة مصرية تقوم بخدمات تتبع سلوك المستخدمين مثل </a:t>
            </a:r>
            <a:r>
              <a:rPr lang="en-US" sz="1800" dirty="0">
                <a:effectLst/>
                <a:latin typeface="Calibri" panose="020F0502020204030204" pitchFamily="34" charset="0"/>
                <a:ea typeface="Calibri" panose="020F0502020204030204" pitchFamily="34" charset="0"/>
                <a:cs typeface="Arial" panose="020B0604020202020204" pitchFamily="34" charset="0"/>
              </a:rPr>
              <a:t>Hotjar</a:t>
            </a:r>
            <a:r>
              <a:rPr lang="ar-EG" sz="1800" dirty="0">
                <a:effectLst/>
                <a:latin typeface="Calibri" panose="020F0502020204030204" pitchFamily="34" charset="0"/>
                <a:ea typeface="Calibri" panose="020F0502020204030204" pitchFamily="34" charset="0"/>
                <a:cs typeface="Arial" panose="020B0604020202020204" pitchFamily="34" charset="0"/>
              </a:rPr>
              <a:t> بأسعار اقل بكتير – لسه في طور التجربة والتحسين.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D3DE17D-775B-4724-8AE9-1FDB26DC6318}" type="slidenum">
              <a:rPr lang="en-US" smtClean="0"/>
              <a:t>77</a:t>
            </a:fld>
            <a:endParaRPr lang="en-US" dirty="0"/>
          </a:p>
        </p:txBody>
      </p:sp>
    </p:spTree>
    <p:extLst>
      <p:ext uri="{BB962C8B-B14F-4D97-AF65-F5344CB8AC3E}">
        <p14:creationId xmlns:p14="http://schemas.microsoft.com/office/powerpoint/2010/main" val="431978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EG" dirty="0"/>
              <a:t>كل اداة بتوعد انها اهم حاجة لزيادة الربحية ...</a:t>
            </a:r>
            <a:endParaRPr lang="en-US" dirty="0"/>
          </a:p>
        </p:txBody>
      </p:sp>
      <p:sp>
        <p:nvSpPr>
          <p:cNvPr id="4" name="Slide Number Placeholder 3"/>
          <p:cNvSpPr>
            <a:spLocks noGrp="1"/>
          </p:cNvSpPr>
          <p:nvPr>
            <p:ph type="sldNum" sz="quarter" idx="5"/>
          </p:nvPr>
        </p:nvSpPr>
        <p:spPr/>
        <p:txBody>
          <a:bodyPr/>
          <a:lstStyle/>
          <a:p>
            <a:fld id="{FD3DE17D-775B-4724-8AE9-1FDB26DC6318}" type="slidenum">
              <a:rPr lang="en-US" smtClean="0"/>
              <a:t>7</a:t>
            </a:fld>
            <a:endParaRPr lang="en-US" dirty="0"/>
          </a:p>
        </p:txBody>
      </p:sp>
    </p:spTree>
    <p:extLst>
      <p:ext uri="{BB962C8B-B14F-4D97-AF65-F5344CB8AC3E}">
        <p14:creationId xmlns:p14="http://schemas.microsoft.com/office/powerpoint/2010/main" val="4163790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580 vs 1450 EGP ~$19</a:t>
            </a:r>
          </a:p>
        </p:txBody>
      </p:sp>
      <p:sp>
        <p:nvSpPr>
          <p:cNvPr id="4" name="Slide Number Placeholder 3"/>
          <p:cNvSpPr>
            <a:spLocks noGrp="1"/>
          </p:cNvSpPr>
          <p:nvPr>
            <p:ph type="sldNum" sz="quarter" idx="5"/>
          </p:nvPr>
        </p:nvSpPr>
        <p:spPr/>
        <p:txBody>
          <a:bodyPr/>
          <a:lstStyle/>
          <a:p>
            <a:fld id="{FD3DE17D-775B-4724-8AE9-1FDB26DC6318}" type="slidenum">
              <a:rPr lang="en-US" smtClean="0"/>
              <a:t>88</a:t>
            </a:fld>
            <a:endParaRPr lang="en-US" dirty="0"/>
          </a:p>
        </p:txBody>
      </p:sp>
    </p:spTree>
    <p:extLst>
      <p:ext uri="{BB962C8B-B14F-4D97-AF65-F5344CB8AC3E}">
        <p14:creationId xmlns:p14="http://schemas.microsoft.com/office/powerpoint/2010/main" val="3639809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r-EG" sz="18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أدوات التسويق كتيرة جداً ومتاهة كبيرة، خصوصاً للشركات الصغيرة. عشان كده، مبدئياً خلينا نقسم الأدوات التسويقية بشكل عام ل 3 مجموعات رئيسية من حيث الاستخدام أو الهدف منها:</a:t>
            </a:r>
            <a:endParaRPr lang="en-US" sz="1800" dirty="0">
              <a:solidFill>
                <a:srgbClr val="222222"/>
              </a:solidFill>
              <a:effectLst/>
              <a:latin typeface="Dubai" panose="020B0503030403030204" pitchFamily="34" charset="-78"/>
              <a:ea typeface="Calibri" panose="020F0502020204030204" pitchFamily="34" charset="0"/>
              <a:cs typeface="Dubai" panose="020B0503030403030204" pitchFamily="34" charset="-78"/>
            </a:endParaRPr>
          </a:p>
          <a:p>
            <a:endParaRPr lang="en-US" dirty="0"/>
          </a:p>
        </p:txBody>
      </p:sp>
      <p:sp>
        <p:nvSpPr>
          <p:cNvPr id="4" name="Slide Number Placeholder 3"/>
          <p:cNvSpPr>
            <a:spLocks noGrp="1"/>
          </p:cNvSpPr>
          <p:nvPr>
            <p:ph type="sldNum" sz="quarter" idx="5"/>
          </p:nvPr>
        </p:nvSpPr>
        <p:spPr/>
        <p:txBody>
          <a:bodyPr/>
          <a:lstStyle/>
          <a:p>
            <a:fld id="{FD3DE17D-775B-4724-8AE9-1FDB26DC6318}" type="slidenum">
              <a:rPr lang="en-US" smtClean="0"/>
              <a:t>11</a:t>
            </a:fld>
            <a:endParaRPr lang="en-US" dirty="0"/>
          </a:p>
        </p:txBody>
      </p:sp>
    </p:spTree>
    <p:extLst>
      <p:ext uri="{BB962C8B-B14F-4D97-AF65-F5344CB8AC3E}">
        <p14:creationId xmlns:p14="http://schemas.microsoft.com/office/powerpoint/2010/main" val="112587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r-EG" sz="18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ببساطة </a:t>
            </a:r>
            <a:r>
              <a:rPr lang="ar-SA" sz="18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a:t>
            </a:r>
            <a:r>
              <a:rPr lang="ar-EG" sz="18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من اسمها- فكرتها إنها بتمكِّنك من التواصل مع العملاء، وتجميع بياناتهم، وتنظيم وإدارة عملية التواصل.</a:t>
            </a:r>
            <a:endParaRPr lang="en-US" sz="1800" dirty="0">
              <a:solidFill>
                <a:srgbClr val="222222"/>
              </a:solidFill>
              <a:effectLst/>
              <a:latin typeface="Dubai" panose="020B0503030403030204" pitchFamily="34" charset="-78"/>
              <a:ea typeface="Calibri" panose="020F0502020204030204" pitchFamily="34" charset="0"/>
              <a:cs typeface="Dubai" panose="020B0503030403030204" pitchFamily="34" charset="-78"/>
            </a:endParaRPr>
          </a:p>
          <a:p>
            <a:endParaRPr lang="en-US" dirty="0"/>
          </a:p>
        </p:txBody>
      </p:sp>
      <p:sp>
        <p:nvSpPr>
          <p:cNvPr id="4" name="Slide Number Placeholder 3"/>
          <p:cNvSpPr>
            <a:spLocks noGrp="1"/>
          </p:cNvSpPr>
          <p:nvPr>
            <p:ph type="sldNum" sz="quarter" idx="5"/>
          </p:nvPr>
        </p:nvSpPr>
        <p:spPr/>
        <p:txBody>
          <a:bodyPr/>
          <a:lstStyle/>
          <a:p>
            <a:fld id="{FD3DE17D-775B-4724-8AE9-1FDB26DC6318}" type="slidenum">
              <a:rPr lang="en-US" smtClean="0"/>
              <a:t>12</a:t>
            </a:fld>
            <a:endParaRPr lang="en-US" dirty="0"/>
          </a:p>
        </p:txBody>
      </p:sp>
    </p:spTree>
    <p:extLst>
      <p:ext uri="{BB962C8B-B14F-4D97-AF65-F5344CB8AC3E}">
        <p14:creationId xmlns:p14="http://schemas.microsoft.com/office/powerpoint/2010/main" val="3825610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r-EG" sz="18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ببساطة </a:t>
            </a:r>
            <a:r>
              <a:rPr lang="ar-SA" sz="18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a:t>
            </a:r>
            <a:r>
              <a:rPr lang="ar-EG" sz="18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من اسمها- فكرتها إنها بتمكِّنك من التواصل مع العملاء، وتجميع بياناتهم، وتنظيم وإدارة عملية التواصل.</a:t>
            </a:r>
            <a:endParaRPr lang="en-US" sz="1800" dirty="0">
              <a:solidFill>
                <a:srgbClr val="222222"/>
              </a:solidFill>
              <a:effectLst/>
              <a:latin typeface="Dubai" panose="020B0503030403030204" pitchFamily="34" charset="-78"/>
              <a:ea typeface="Calibri" panose="020F0502020204030204" pitchFamily="34" charset="0"/>
              <a:cs typeface="Dubai" panose="020B0503030403030204" pitchFamily="34" charset="-78"/>
            </a:endParaRPr>
          </a:p>
          <a:p>
            <a:endParaRPr lang="en-US" dirty="0"/>
          </a:p>
        </p:txBody>
      </p:sp>
      <p:sp>
        <p:nvSpPr>
          <p:cNvPr id="4" name="Slide Number Placeholder 3"/>
          <p:cNvSpPr>
            <a:spLocks noGrp="1"/>
          </p:cNvSpPr>
          <p:nvPr>
            <p:ph type="sldNum" sz="quarter" idx="5"/>
          </p:nvPr>
        </p:nvSpPr>
        <p:spPr/>
        <p:txBody>
          <a:bodyPr/>
          <a:lstStyle/>
          <a:p>
            <a:fld id="{FD3DE17D-775B-4724-8AE9-1FDB26DC6318}" type="slidenum">
              <a:rPr lang="en-US" smtClean="0"/>
              <a:t>13</a:t>
            </a:fld>
            <a:endParaRPr lang="en-US" dirty="0"/>
          </a:p>
        </p:txBody>
      </p:sp>
    </p:spTree>
    <p:extLst>
      <p:ext uri="{BB962C8B-B14F-4D97-AF65-F5344CB8AC3E}">
        <p14:creationId xmlns:p14="http://schemas.microsoft.com/office/powerpoint/2010/main" val="292587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r-EG" sz="18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ببساطة -من اسمها- فكرتها إنها بتسهّل عملية البيع أو تحسين نتائجها، ومش محتاج طبعاً أقول إن:</a:t>
            </a:r>
            <a:endParaRPr lang="en-US" sz="1800" dirty="0">
              <a:solidFill>
                <a:srgbClr val="222222"/>
              </a:solidFill>
              <a:effectLst/>
              <a:latin typeface="Dubai" panose="020B0503030403030204" pitchFamily="34" charset="-78"/>
              <a:ea typeface="Calibri" panose="020F0502020204030204" pitchFamily="34" charset="0"/>
              <a:cs typeface="Dubai" panose="020B0503030403030204" pitchFamily="34" charset="-78"/>
            </a:endParaRPr>
          </a:p>
          <a:p>
            <a:r>
              <a:rPr lang="ar-EG" sz="1800" dirty="0">
                <a:solidFill>
                  <a:srgbClr val="222222"/>
                </a:solidFill>
                <a:effectLst/>
                <a:ea typeface="Calibri" panose="020F0502020204030204" pitchFamily="34" charset="0"/>
                <a:cs typeface="Dubai" panose="020B0503030403030204" pitchFamily="34" charset="-78"/>
              </a:rPr>
              <a:t>مش عايزين نقعد نجادل هنا ونتكلم في الفروقات بين التسويق والبيع. الجدال ده ممكن يكون مناسب للشركات الكبيرة والمتوسطة، أما للشركات الصغيرة، فصدقني التسويق يعني التسويق اللي بيؤدي لمبيعات. </a:t>
            </a:r>
            <a:endParaRPr lang="en-US" sz="1800" dirty="0">
              <a:solidFill>
                <a:srgbClr val="222222"/>
              </a:solidFill>
              <a:effectLst/>
              <a:ea typeface="Calibri" panose="020F0502020204030204" pitchFamily="34" charset="0"/>
              <a:cs typeface="Dubai" panose="020B0503030403030204" pitchFamily="34" charset="-78"/>
            </a:endParaRPr>
          </a:p>
          <a:p>
            <a:r>
              <a:rPr lang="ar-EG" sz="1800" dirty="0">
                <a:solidFill>
                  <a:srgbClr val="222222"/>
                </a:solidFill>
                <a:effectLst/>
                <a:ea typeface="Calibri" panose="020F0502020204030204" pitchFamily="34" charset="0"/>
                <a:cs typeface="Dubai" panose="020B0503030403030204" pitchFamily="34" charset="-78"/>
              </a:rPr>
              <a:t>وطول ما انت بعيد عن أرقام المبيعات دورك ثانوي في الشركات الصغيرة والمتوسطة!</a:t>
            </a:r>
            <a:endParaRPr lang="en-US" dirty="0"/>
          </a:p>
        </p:txBody>
      </p:sp>
      <p:sp>
        <p:nvSpPr>
          <p:cNvPr id="4" name="Slide Number Placeholder 3"/>
          <p:cNvSpPr>
            <a:spLocks noGrp="1"/>
          </p:cNvSpPr>
          <p:nvPr>
            <p:ph type="sldNum" sz="quarter" idx="5"/>
          </p:nvPr>
        </p:nvSpPr>
        <p:spPr/>
        <p:txBody>
          <a:bodyPr/>
          <a:lstStyle/>
          <a:p>
            <a:fld id="{FD3DE17D-775B-4724-8AE9-1FDB26DC6318}" type="slidenum">
              <a:rPr lang="en-US" smtClean="0"/>
              <a:t>14</a:t>
            </a:fld>
            <a:endParaRPr lang="en-US" dirty="0"/>
          </a:p>
        </p:txBody>
      </p:sp>
    </p:spTree>
    <p:extLst>
      <p:ext uri="{BB962C8B-B14F-4D97-AF65-F5344CB8AC3E}">
        <p14:creationId xmlns:p14="http://schemas.microsoft.com/office/powerpoint/2010/main" val="3970181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rtl="1">
              <a:lnSpc>
                <a:spcPct val="107000"/>
              </a:lnSpc>
              <a:spcBef>
                <a:spcPts val="0"/>
              </a:spcBef>
              <a:spcAft>
                <a:spcPts val="800"/>
              </a:spcAft>
            </a:pPr>
            <a:r>
              <a:rPr lang="ar-EG" sz="18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ولو هتختار نوع واحد بس منهم عشان تستخدمه، وهو أهم نوع فيهم للشركات الصغيرة، يبقى </a:t>
            </a:r>
            <a:r>
              <a:rPr lang="ar-EG" sz="1800" b="1" dirty="0">
                <a:solidFill>
                  <a:srgbClr val="222222"/>
                </a:solidFill>
                <a:effectLst/>
                <a:latin typeface="Dubai" panose="020B0503030403030204" pitchFamily="34" charset="-78"/>
                <a:ea typeface="Calibri" panose="020F0502020204030204" pitchFamily="34" charset="0"/>
                <a:cs typeface="Dubai" panose="020B0503030403030204" pitchFamily="34" charset="-78"/>
              </a:rPr>
              <a:t>أدوات بناء صفحات الهبوط والبيع.</a:t>
            </a:r>
            <a:r>
              <a:rPr lang="ar-EG" sz="18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 </a:t>
            </a:r>
            <a:endParaRPr lang="en-US" sz="1800" dirty="0">
              <a:solidFill>
                <a:srgbClr val="222222"/>
              </a:solidFill>
              <a:effectLst/>
              <a:latin typeface="Dubai" panose="020B0503030403030204" pitchFamily="34" charset="-78"/>
              <a:ea typeface="Calibri" panose="020F0502020204030204" pitchFamily="34" charset="0"/>
              <a:cs typeface="Dubai" panose="020B0503030403030204" pitchFamily="34" charset="-78"/>
            </a:endParaRPr>
          </a:p>
          <a:p>
            <a:pPr marL="0" marR="0" algn="just" rtl="1">
              <a:lnSpc>
                <a:spcPct val="107000"/>
              </a:lnSpc>
              <a:spcBef>
                <a:spcPts val="0"/>
              </a:spcBef>
              <a:spcAft>
                <a:spcPts val="800"/>
              </a:spcAft>
            </a:pPr>
            <a:r>
              <a:rPr lang="ar-EG" sz="18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ولو عندك متجر إلكتروني</a:t>
            </a:r>
            <a:r>
              <a:rPr lang="ar-SA" sz="18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a:t>
            </a:r>
            <a:r>
              <a:rPr lang="ar-EG" sz="18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 هنزود كمان أدوات التجارة الإلكترونية. </a:t>
            </a:r>
            <a:endParaRPr lang="en-US" sz="1800" dirty="0">
              <a:solidFill>
                <a:srgbClr val="222222"/>
              </a:solidFill>
              <a:effectLst/>
              <a:latin typeface="Dubai" panose="020B0503030403030204" pitchFamily="34" charset="-78"/>
              <a:ea typeface="Calibri" panose="020F0502020204030204" pitchFamily="34" charset="0"/>
              <a:cs typeface="Dubai" panose="020B0503030403030204" pitchFamily="34" charset="-78"/>
            </a:endParaRPr>
          </a:p>
          <a:p>
            <a:pPr marL="0" marR="0" algn="just" rtl="1">
              <a:lnSpc>
                <a:spcPct val="107000"/>
              </a:lnSpc>
              <a:spcBef>
                <a:spcPts val="0"/>
              </a:spcBef>
              <a:spcAft>
                <a:spcPts val="800"/>
              </a:spcAft>
            </a:pPr>
            <a:r>
              <a:rPr lang="ar-EG" sz="18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يبقى كده عندك صفحة بتعرض فيها ما تبيعه ووصفه... إلخ، ونظام تجارة إلكتروني لاستقبال طلبات البيع. </a:t>
            </a:r>
            <a:endParaRPr lang="en-US" sz="1800" dirty="0">
              <a:solidFill>
                <a:srgbClr val="222222"/>
              </a:solidFill>
              <a:effectLst/>
              <a:latin typeface="Dubai" panose="020B0503030403030204" pitchFamily="34" charset="-78"/>
              <a:ea typeface="Calibri" panose="020F0502020204030204" pitchFamily="34" charset="0"/>
              <a:cs typeface="Dubai" panose="020B0503030403030204" pitchFamily="34" charset="-78"/>
            </a:endParaRPr>
          </a:p>
          <a:p>
            <a:pPr marL="0" marR="0" algn="just" rtl="1">
              <a:lnSpc>
                <a:spcPct val="107000"/>
              </a:lnSpc>
              <a:spcBef>
                <a:spcPts val="0"/>
              </a:spcBef>
              <a:spcAft>
                <a:spcPts val="800"/>
              </a:spcAft>
            </a:pPr>
            <a:r>
              <a:rPr lang="ar-EG" sz="18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بقية الأدوات في المجموعة دي بتخدم الوظيفتين الأساسيتين دول.</a:t>
            </a:r>
            <a:endParaRPr lang="en-US" sz="1800" dirty="0">
              <a:solidFill>
                <a:srgbClr val="222222"/>
              </a:solidFill>
              <a:effectLst/>
              <a:latin typeface="Dubai" panose="020B0503030403030204" pitchFamily="34" charset="-78"/>
              <a:ea typeface="Calibri" panose="020F0502020204030204" pitchFamily="34" charset="0"/>
              <a:cs typeface="Dubai" panose="020B0503030403030204" pitchFamily="34" charset="-78"/>
            </a:endParaRPr>
          </a:p>
        </p:txBody>
      </p:sp>
      <p:sp>
        <p:nvSpPr>
          <p:cNvPr id="4" name="Slide Number Placeholder 3"/>
          <p:cNvSpPr>
            <a:spLocks noGrp="1"/>
          </p:cNvSpPr>
          <p:nvPr>
            <p:ph type="sldNum" sz="quarter" idx="5"/>
          </p:nvPr>
        </p:nvSpPr>
        <p:spPr/>
        <p:txBody>
          <a:bodyPr/>
          <a:lstStyle/>
          <a:p>
            <a:fld id="{FD3DE17D-775B-4724-8AE9-1FDB26DC6318}" type="slidenum">
              <a:rPr lang="en-US" smtClean="0"/>
              <a:t>15</a:t>
            </a:fld>
            <a:endParaRPr lang="en-US" dirty="0"/>
          </a:p>
        </p:txBody>
      </p:sp>
    </p:spTree>
    <p:extLst>
      <p:ext uri="{BB962C8B-B14F-4D97-AF65-F5344CB8AC3E}">
        <p14:creationId xmlns:p14="http://schemas.microsoft.com/office/powerpoint/2010/main" val="1947421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r-EG" sz="18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ببساطة -من اسمها- فكرتها إنها بتساعدك في مهام معينة، سواء بتخدِم وظيفتي البيع والتواصل مع العملاء وفهمهما بشكل أفضل، أو بتسهل عليك شغلك بشكل عام.</a:t>
            </a:r>
            <a:endParaRPr lang="en-US" sz="1800" dirty="0">
              <a:solidFill>
                <a:srgbClr val="222222"/>
              </a:solidFill>
              <a:effectLst/>
              <a:latin typeface="Dubai" panose="020B0503030403030204" pitchFamily="34" charset="-78"/>
              <a:ea typeface="Calibri" panose="020F0502020204030204" pitchFamily="34" charset="0"/>
              <a:cs typeface="Dubai" panose="020B0503030403030204" pitchFamily="34" charset="-78"/>
            </a:endParaRPr>
          </a:p>
          <a:p>
            <a:endParaRPr lang="en-US" dirty="0"/>
          </a:p>
        </p:txBody>
      </p:sp>
      <p:sp>
        <p:nvSpPr>
          <p:cNvPr id="4" name="Slide Number Placeholder 3"/>
          <p:cNvSpPr>
            <a:spLocks noGrp="1"/>
          </p:cNvSpPr>
          <p:nvPr>
            <p:ph type="sldNum" sz="quarter" idx="5"/>
          </p:nvPr>
        </p:nvSpPr>
        <p:spPr/>
        <p:txBody>
          <a:bodyPr/>
          <a:lstStyle/>
          <a:p>
            <a:fld id="{FD3DE17D-775B-4724-8AE9-1FDB26DC6318}" type="slidenum">
              <a:rPr lang="en-US" smtClean="0"/>
              <a:t>16</a:t>
            </a:fld>
            <a:endParaRPr lang="en-US" dirty="0"/>
          </a:p>
        </p:txBody>
      </p:sp>
    </p:spTree>
    <p:extLst>
      <p:ext uri="{BB962C8B-B14F-4D97-AF65-F5344CB8AC3E}">
        <p14:creationId xmlns:p14="http://schemas.microsoft.com/office/powerpoint/2010/main" val="3992637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rtl="1">
              <a:lnSpc>
                <a:spcPct val="107000"/>
              </a:lnSpc>
              <a:spcBef>
                <a:spcPts val="0"/>
              </a:spcBef>
              <a:spcAft>
                <a:spcPts val="800"/>
              </a:spcAft>
            </a:pPr>
            <a:r>
              <a:rPr lang="ar-EG" sz="18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الحقيقة احتياجنا للأدوات المساعدة دي بيفرق من شخص للتاني، ومن موقف للتاني، لكن لو هتختار نوع واحد بس منهم عشان تستخدمه، وهو أهم نوع فيهم للشركات الصغيرة، يبقى </a:t>
            </a:r>
            <a:r>
              <a:rPr lang="ar-EG" sz="1800" b="1" dirty="0">
                <a:solidFill>
                  <a:srgbClr val="222222"/>
                </a:solidFill>
                <a:effectLst/>
                <a:latin typeface="Dubai" panose="020B0503030403030204" pitchFamily="34" charset="-78"/>
                <a:ea typeface="Calibri" panose="020F0502020204030204" pitchFamily="34" charset="0"/>
                <a:cs typeface="Dubai" panose="020B0503030403030204" pitchFamily="34" charset="-78"/>
              </a:rPr>
              <a:t>أدوات التحليل وتتبع رحلة العميل</a:t>
            </a:r>
            <a:r>
              <a:rPr lang="ar-EG" sz="18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 واللي هتساعدك في معرفة مصادر جذب العملاء، وإيه القنوات والحملات التسويقية اللي فعالة معاك أكتر.</a:t>
            </a:r>
            <a:endParaRPr lang="en-US" sz="1800" dirty="0">
              <a:solidFill>
                <a:srgbClr val="222222"/>
              </a:solidFill>
              <a:effectLst/>
              <a:latin typeface="Dubai" panose="020B0503030403030204" pitchFamily="34" charset="-78"/>
              <a:ea typeface="Calibri" panose="020F0502020204030204" pitchFamily="34" charset="0"/>
              <a:cs typeface="Dubai" panose="020B0503030403030204" pitchFamily="34" charset="-78"/>
            </a:endParaRPr>
          </a:p>
        </p:txBody>
      </p:sp>
      <p:sp>
        <p:nvSpPr>
          <p:cNvPr id="4" name="Slide Number Placeholder 3"/>
          <p:cNvSpPr>
            <a:spLocks noGrp="1"/>
          </p:cNvSpPr>
          <p:nvPr>
            <p:ph type="sldNum" sz="quarter" idx="5"/>
          </p:nvPr>
        </p:nvSpPr>
        <p:spPr/>
        <p:txBody>
          <a:bodyPr/>
          <a:lstStyle/>
          <a:p>
            <a:fld id="{FD3DE17D-775B-4724-8AE9-1FDB26DC6318}" type="slidenum">
              <a:rPr lang="en-US" smtClean="0"/>
              <a:t>17</a:t>
            </a:fld>
            <a:endParaRPr lang="en-US" dirty="0"/>
          </a:p>
        </p:txBody>
      </p:sp>
    </p:spTree>
    <p:extLst>
      <p:ext uri="{BB962C8B-B14F-4D97-AF65-F5344CB8AC3E}">
        <p14:creationId xmlns:p14="http://schemas.microsoft.com/office/powerpoint/2010/main" val="2350392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61BB1-39D7-4565-A727-8ECEE8266AF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69B0A51-7E26-431D-AD4C-95A3C41240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023A97-620E-4C2E-9D97-A8BAB1E6D033}"/>
              </a:ext>
            </a:extLst>
          </p:cNvPr>
          <p:cNvSpPr>
            <a:spLocks noGrp="1"/>
          </p:cNvSpPr>
          <p:nvPr>
            <p:ph type="dt" sz="half" idx="10"/>
          </p:nvPr>
        </p:nvSpPr>
        <p:spPr/>
        <p:txBody>
          <a:bodyPr/>
          <a:lstStyle/>
          <a:p>
            <a:fld id="{B0669E1C-2F8D-48E5-A62C-8B84CFF4F7B4}" type="datetimeFigureOut">
              <a:rPr lang="en-US" smtClean="0"/>
              <a:t>22-Mar-23</a:t>
            </a:fld>
            <a:endParaRPr lang="en-US" dirty="0"/>
          </a:p>
        </p:txBody>
      </p:sp>
      <p:sp>
        <p:nvSpPr>
          <p:cNvPr id="5" name="Footer Placeholder 4">
            <a:extLst>
              <a:ext uri="{FF2B5EF4-FFF2-40B4-BE49-F238E27FC236}">
                <a16:creationId xmlns:a16="http://schemas.microsoft.com/office/drawing/2014/main" id="{76D5E1E3-1F61-43B7-9C50-C8F15F7FCB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B2D1E9-F2A9-492C-A107-02D2D9912787}"/>
              </a:ext>
            </a:extLst>
          </p:cNvPr>
          <p:cNvSpPr>
            <a:spLocks noGrp="1"/>
          </p:cNvSpPr>
          <p:nvPr>
            <p:ph type="sldNum" sz="quarter" idx="12"/>
          </p:nvPr>
        </p:nvSpPr>
        <p:spPr/>
        <p:txBody>
          <a:bodyPr/>
          <a:lstStyle/>
          <a:p>
            <a:fld id="{578A3DF2-5177-4F45-8658-55838AA65C6C}" type="slidenum">
              <a:rPr lang="en-US" smtClean="0"/>
              <a:t>‹#›</a:t>
            </a:fld>
            <a:endParaRPr lang="en-US" dirty="0"/>
          </a:p>
        </p:txBody>
      </p:sp>
    </p:spTree>
    <p:extLst>
      <p:ext uri="{BB962C8B-B14F-4D97-AF65-F5344CB8AC3E}">
        <p14:creationId xmlns:p14="http://schemas.microsoft.com/office/powerpoint/2010/main" val="3700844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5CF1-8D97-4540-A541-E4A4B42E45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6A6B19-5170-4C2F-8687-68BDA90993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139D9C6-73DE-4B05-9DDC-5AB1F33D4F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6F26D-BBCF-49DF-927F-3705517FF224}"/>
              </a:ext>
            </a:extLst>
          </p:cNvPr>
          <p:cNvSpPr>
            <a:spLocks noGrp="1"/>
          </p:cNvSpPr>
          <p:nvPr>
            <p:ph type="dt" sz="half" idx="10"/>
          </p:nvPr>
        </p:nvSpPr>
        <p:spPr/>
        <p:txBody>
          <a:bodyPr/>
          <a:lstStyle/>
          <a:p>
            <a:fld id="{B0669E1C-2F8D-48E5-A62C-8B84CFF4F7B4}" type="datetimeFigureOut">
              <a:rPr lang="en-US" smtClean="0"/>
              <a:t>22-Mar-23</a:t>
            </a:fld>
            <a:endParaRPr lang="en-US" dirty="0"/>
          </a:p>
        </p:txBody>
      </p:sp>
      <p:sp>
        <p:nvSpPr>
          <p:cNvPr id="6" name="Footer Placeholder 5">
            <a:extLst>
              <a:ext uri="{FF2B5EF4-FFF2-40B4-BE49-F238E27FC236}">
                <a16:creationId xmlns:a16="http://schemas.microsoft.com/office/drawing/2014/main" id="{BC4EB000-30DF-4880-804C-2F47D70CC6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FF7EA1-00D7-4691-8BC6-742C000A26E9}"/>
              </a:ext>
            </a:extLst>
          </p:cNvPr>
          <p:cNvSpPr>
            <a:spLocks noGrp="1"/>
          </p:cNvSpPr>
          <p:nvPr>
            <p:ph type="sldNum" sz="quarter" idx="12"/>
          </p:nvPr>
        </p:nvSpPr>
        <p:spPr/>
        <p:txBody>
          <a:bodyPr/>
          <a:lstStyle/>
          <a:p>
            <a:fld id="{578A3DF2-5177-4F45-8658-55838AA65C6C}" type="slidenum">
              <a:rPr lang="en-US" smtClean="0"/>
              <a:t>‹#›</a:t>
            </a:fld>
            <a:endParaRPr lang="en-US" dirty="0"/>
          </a:p>
        </p:txBody>
      </p:sp>
    </p:spTree>
    <p:extLst>
      <p:ext uri="{BB962C8B-B14F-4D97-AF65-F5344CB8AC3E}">
        <p14:creationId xmlns:p14="http://schemas.microsoft.com/office/powerpoint/2010/main" val="4180386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4AE33-5F17-427E-832E-595E6FED7E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D82A78-7E21-4E74-963A-BDEEF3244F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D61F0-902C-4F7D-8C48-41D482C4A4FF}"/>
              </a:ext>
            </a:extLst>
          </p:cNvPr>
          <p:cNvSpPr>
            <a:spLocks noGrp="1"/>
          </p:cNvSpPr>
          <p:nvPr>
            <p:ph type="dt" sz="half" idx="10"/>
          </p:nvPr>
        </p:nvSpPr>
        <p:spPr/>
        <p:txBody>
          <a:bodyPr/>
          <a:lstStyle/>
          <a:p>
            <a:fld id="{B0669E1C-2F8D-48E5-A62C-8B84CFF4F7B4}" type="datetimeFigureOut">
              <a:rPr lang="en-US" smtClean="0"/>
              <a:t>22-Mar-23</a:t>
            </a:fld>
            <a:endParaRPr lang="en-US" dirty="0"/>
          </a:p>
        </p:txBody>
      </p:sp>
      <p:sp>
        <p:nvSpPr>
          <p:cNvPr id="5" name="Footer Placeholder 4">
            <a:extLst>
              <a:ext uri="{FF2B5EF4-FFF2-40B4-BE49-F238E27FC236}">
                <a16:creationId xmlns:a16="http://schemas.microsoft.com/office/drawing/2014/main" id="{B83E71D6-642A-40ED-82DB-8DE88901D9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20A1D0-70BC-45B5-A76C-A7523DA8AB78}"/>
              </a:ext>
            </a:extLst>
          </p:cNvPr>
          <p:cNvSpPr>
            <a:spLocks noGrp="1"/>
          </p:cNvSpPr>
          <p:nvPr>
            <p:ph type="sldNum" sz="quarter" idx="12"/>
          </p:nvPr>
        </p:nvSpPr>
        <p:spPr/>
        <p:txBody>
          <a:bodyPr/>
          <a:lstStyle/>
          <a:p>
            <a:fld id="{578A3DF2-5177-4F45-8658-55838AA65C6C}" type="slidenum">
              <a:rPr lang="en-US" smtClean="0"/>
              <a:t>‹#›</a:t>
            </a:fld>
            <a:endParaRPr lang="en-US" dirty="0"/>
          </a:p>
        </p:txBody>
      </p:sp>
    </p:spTree>
    <p:extLst>
      <p:ext uri="{BB962C8B-B14F-4D97-AF65-F5344CB8AC3E}">
        <p14:creationId xmlns:p14="http://schemas.microsoft.com/office/powerpoint/2010/main" val="551999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803BD6-ECCF-4356-B2C9-DDD2E40BF4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A917C7-7AC8-43AF-8913-622B3F7C5B99}"/>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1735A3F-B35A-4320-8275-777E00F3C8C8}"/>
              </a:ext>
            </a:extLst>
          </p:cNvPr>
          <p:cNvSpPr>
            <a:spLocks noGrp="1"/>
          </p:cNvSpPr>
          <p:nvPr>
            <p:ph type="dt" sz="half" idx="10"/>
          </p:nvPr>
        </p:nvSpPr>
        <p:spPr/>
        <p:txBody>
          <a:bodyPr/>
          <a:lstStyle/>
          <a:p>
            <a:fld id="{B0669E1C-2F8D-48E5-A62C-8B84CFF4F7B4}" type="datetimeFigureOut">
              <a:rPr lang="en-US" smtClean="0"/>
              <a:t>22-Mar-23</a:t>
            </a:fld>
            <a:endParaRPr lang="en-US" dirty="0"/>
          </a:p>
        </p:txBody>
      </p:sp>
      <p:sp>
        <p:nvSpPr>
          <p:cNvPr id="5" name="Footer Placeholder 4">
            <a:extLst>
              <a:ext uri="{FF2B5EF4-FFF2-40B4-BE49-F238E27FC236}">
                <a16:creationId xmlns:a16="http://schemas.microsoft.com/office/drawing/2014/main" id="{30305A53-092D-4687-A148-4FA586FB7A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9E462A-1532-40D4-9D99-0D5DC5AA5C23}"/>
              </a:ext>
            </a:extLst>
          </p:cNvPr>
          <p:cNvSpPr>
            <a:spLocks noGrp="1"/>
          </p:cNvSpPr>
          <p:nvPr>
            <p:ph type="sldNum" sz="quarter" idx="12"/>
          </p:nvPr>
        </p:nvSpPr>
        <p:spPr/>
        <p:txBody>
          <a:bodyPr/>
          <a:lstStyle/>
          <a:p>
            <a:fld id="{578A3DF2-5177-4F45-8658-55838AA65C6C}" type="slidenum">
              <a:rPr lang="en-US" smtClean="0"/>
              <a:t>‹#›</a:t>
            </a:fld>
            <a:endParaRPr lang="en-US" dirty="0"/>
          </a:p>
        </p:txBody>
      </p:sp>
    </p:spTree>
    <p:extLst>
      <p:ext uri="{BB962C8B-B14F-4D97-AF65-F5344CB8AC3E}">
        <p14:creationId xmlns:p14="http://schemas.microsoft.com/office/powerpoint/2010/main" val="1096604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 Core of 4 Steps">
    <p:bg>
      <p:bgPr>
        <a:solidFill>
          <a:srgbClr val="C00000"/>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ABACC6-F46E-426D-B975-EE7BD99F5F16}"/>
              </a:ext>
            </a:extLst>
          </p:cNvPr>
          <p:cNvSpPr>
            <a:spLocks noGrp="1"/>
          </p:cNvSpPr>
          <p:nvPr>
            <p:ph type="dt" sz="half" idx="10"/>
          </p:nvPr>
        </p:nvSpPr>
        <p:spPr/>
        <p:txBody>
          <a:bodyPr/>
          <a:lstStyle/>
          <a:p>
            <a:fld id="{B0669E1C-2F8D-48E5-A62C-8B84CFF4F7B4}" type="datetimeFigureOut">
              <a:rPr lang="en-US" smtClean="0"/>
              <a:pPr/>
              <a:t>22-Mar-23</a:t>
            </a:fld>
            <a:endParaRPr lang="en-US" dirty="0"/>
          </a:p>
        </p:txBody>
      </p:sp>
      <p:sp>
        <p:nvSpPr>
          <p:cNvPr id="4" name="Footer Placeholder 3">
            <a:extLst>
              <a:ext uri="{FF2B5EF4-FFF2-40B4-BE49-F238E27FC236}">
                <a16:creationId xmlns:a16="http://schemas.microsoft.com/office/drawing/2014/main" id="{9659C0AC-3A42-4DF1-8821-7B2B778E4A2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ACCDD44-65B7-4EF1-9EC6-812DC260C897}"/>
              </a:ext>
            </a:extLst>
          </p:cNvPr>
          <p:cNvSpPr>
            <a:spLocks noGrp="1"/>
          </p:cNvSpPr>
          <p:nvPr>
            <p:ph type="sldNum" sz="quarter" idx="12"/>
          </p:nvPr>
        </p:nvSpPr>
        <p:spPr/>
        <p:txBody>
          <a:bodyPr/>
          <a:lstStyle/>
          <a:p>
            <a:fld id="{578A3DF2-5177-4F45-8658-55838AA65C6C}" type="slidenum">
              <a:rPr lang="en-US" smtClean="0"/>
              <a:pPr/>
              <a:t>‹#›</a:t>
            </a:fld>
            <a:endParaRPr lang="en-US" dirty="0"/>
          </a:p>
        </p:txBody>
      </p:sp>
    </p:spTree>
    <p:extLst>
      <p:ext uri="{BB962C8B-B14F-4D97-AF65-F5344CB8AC3E}">
        <p14:creationId xmlns:p14="http://schemas.microsoft.com/office/powerpoint/2010/main" val="1402699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Main Tools ">
    <p:bg>
      <p:bgPr>
        <a:solidFill>
          <a:srgbClr val="05619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FEED2-E2D1-4DFD-8C58-C379A086F80A}"/>
              </a:ext>
            </a:extLst>
          </p:cNvPr>
          <p:cNvSpPr>
            <a:spLocks noGrp="1"/>
          </p:cNvSpPr>
          <p:nvPr>
            <p:ph type="title"/>
          </p:nvPr>
        </p:nvSpPr>
        <p:spPr>
          <a:xfrm>
            <a:off x="838200" y="2651125"/>
            <a:ext cx="10515600" cy="1325563"/>
          </a:xfrm>
        </p:spPr>
        <p:txBody>
          <a:bodyPr/>
          <a:lstStyle>
            <a:lvl1pPr algn="ctr">
              <a:lnSpc>
                <a:spcPct val="100000"/>
              </a:lnSpc>
              <a:defRPr sz="4400">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22ABACC6-F46E-426D-B975-EE7BD99F5F16}"/>
              </a:ext>
            </a:extLst>
          </p:cNvPr>
          <p:cNvSpPr>
            <a:spLocks noGrp="1"/>
          </p:cNvSpPr>
          <p:nvPr>
            <p:ph type="dt" sz="half" idx="10"/>
          </p:nvPr>
        </p:nvSpPr>
        <p:spPr/>
        <p:txBody>
          <a:bodyPr/>
          <a:lstStyle/>
          <a:p>
            <a:fld id="{B0669E1C-2F8D-48E5-A62C-8B84CFF4F7B4}" type="datetimeFigureOut">
              <a:rPr lang="en-US" smtClean="0"/>
              <a:pPr/>
              <a:t>22-Mar-23</a:t>
            </a:fld>
            <a:endParaRPr lang="en-US" dirty="0"/>
          </a:p>
        </p:txBody>
      </p:sp>
      <p:sp>
        <p:nvSpPr>
          <p:cNvPr id="4" name="Footer Placeholder 3">
            <a:extLst>
              <a:ext uri="{FF2B5EF4-FFF2-40B4-BE49-F238E27FC236}">
                <a16:creationId xmlns:a16="http://schemas.microsoft.com/office/drawing/2014/main" id="{9659C0AC-3A42-4DF1-8821-7B2B778E4A2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ACCDD44-65B7-4EF1-9EC6-812DC260C897}"/>
              </a:ext>
            </a:extLst>
          </p:cNvPr>
          <p:cNvSpPr>
            <a:spLocks noGrp="1"/>
          </p:cNvSpPr>
          <p:nvPr>
            <p:ph type="sldNum" sz="quarter" idx="12"/>
          </p:nvPr>
        </p:nvSpPr>
        <p:spPr/>
        <p:txBody>
          <a:bodyPr/>
          <a:lstStyle/>
          <a:p>
            <a:fld id="{578A3DF2-5177-4F45-8658-55838AA65C6C}" type="slidenum">
              <a:rPr lang="en-US" smtClean="0"/>
              <a:pPr/>
              <a:t>‹#›</a:t>
            </a:fld>
            <a:endParaRPr lang="en-US" dirty="0"/>
          </a:p>
        </p:txBody>
      </p:sp>
      <p:grpSp>
        <p:nvGrpSpPr>
          <p:cNvPr id="7" name="Group 6">
            <a:extLst>
              <a:ext uri="{FF2B5EF4-FFF2-40B4-BE49-F238E27FC236}">
                <a16:creationId xmlns:a16="http://schemas.microsoft.com/office/drawing/2014/main" id="{070F5663-AA40-406D-9FCD-83DA86C8A467}"/>
              </a:ext>
            </a:extLst>
          </p:cNvPr>
          <p:cNvGrpSpPr/>
          <p:nvPr userDrawn="1"/>
        </p:nvGrpSpPr>
        <p:grpSpPr>
          <a:xfrm>
            <a:off x="11111259" y="5803064"/>
            <a:ext cx="992002" cy="1003936"/>
            <a:chOff x="11111259" y="5803064"/>
            <a:chExt cx="992002" cy="1003936"/>
          </a:xfrm>
        </p:grpSpPr>
        <p:sp>
          <p:nvSpPr>
            <p:cNvPr id="8" name="Rectangle 7" hidden="1">
              <a:extLst>
                <a:ext uri="{FF2B5EF4-FFF2-40B4-BE49-F238E27FC236}">
                  <a16:creationId xmlns:a16="http://schemas.microsoft.com/office/drawing/2014/main" id="{6F4643C5-36C4-4B4E-AC5C-B70EEF8E98A5}"/>
                </a:ext>
              </a:extLst>
            </p:cNvPr>
            <p:cNvSpPr/>
            <p:nvPr userDrawn="1"/>
          </p:nvSpPr>
          <p:spPr>
            <a:xfrm>
              <a:off x="11111259" y="5803064"/>
              <a:ext cx="992002" cy="95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0872366-821D-439A-A78C-83453CBED3F1}"/>
                </a:ext>
              </a:extLst>
            </p:cNvPr>
            <p:cNvPicPr>
              <a:picLocks noChangeAspect="1"/>
            </p:cNvPicPr>
            <p:nvPr userDrawn="1"/>
          </p:nvPicPr>
          <p:blipFill>
            <a:blip r:embed="rId2">
              <a:duotone>
                <a:schemeClr val="bg2">
                  <a:shade val="45000"/>
                  <a:satMod val="135000"/>
                </a:schemeClr>
                <a:prstClr val="white"/>
              </a:duotone>
            </a:blip>
            <a:stretch>
              <a:fillRect/>
            </a:stretch>
          </p:blipFill>
          <p:spPr>
            <a:xfrm>
              <a:off x="11111259" y="5803065"/>
              <a:ext cx="974694" cy="1003935"/>
            </a:xfrm>
            <a:prstGeom prst="rect">
              <a:avLst/>
            </a:prstGeom>
          </p:spPr>
        </p:pic>
      </p:grpSp>
      <p:pic>
        <p:nvPicPr>
          <p:cNvPr id="10" name="Picture 9" descr="Toolbox Free Icon" hidden="1">
            <a:extLst>
              <a:ext uri="{FF2B5EF4-FFF2-40B4-BE49-F238E27FC236}">
                <a16:creationId xmlns:a16="http://schemas.microsoft.com/office/drawing/2014/main" id="{98D897C3-DFEB-41D4-9A54-6A74AE9D43BB}"/>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7057001" y="4662848"/>
            <a:ext cx="1219200" cy="1219200"/>
          </a:xfrm>
          <a:prstGeom prst="rect">
            <a:avLst/>
          </a:prstGeom>
          <a:solidFill>
            <a:schemeClr val="bg1"/>
          </a:solidFill>
        </p:spPr>
      </p:pic>
    </p:spTree>
    <p:extLst>
      <p:ext uri="{BB962C8B-B14F-4D97-AF65-F5344CB8AC3E}">
        <p14:creationId xmlns:p14="http://schemas.microsoft.com/office/powerpoint/2010/main" val="127589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Sub Tools ">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FEED2-E2D1-4DFD-8C58-C379A086F80A}"/>
              </a:ext>
            </a:extLst>
          </p:cNvPr>
          <p:cNvSpPr>
            <a:spLocks noGrp="1"/>
          </p:cNvSpPr>
          <p:nvPr>
            <p:ph type="title"/>
          </p:nvPr>
        </p:nvSpPr>
        <p:spPr>
          <a:xfrm>
            <a:off x="838200" y="2651125"/>
            <a:ext cx="10515600" cy="1325563"/>
          </a:xfrm>
        </p:spPr>
        <p:txBody>
          <a:bodyPr/>
          <a:lstStyle>
            <a:lvl1pPr algn="ctr">
              <a:defRPr sz="4400">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22ABACC6-F46E-426D-B975-EE7BD99F5F16}"/>
              </a:ext>
            </a:extLst>
          </p:cNvPr>
          <p:cNvSpPr>
            <a:spLocks noGrp="1"/>
          </p:cNvSpPr>
          <p:nvPr>
            <p:ph type="dt" sz="half" idx="10"/>
          </p:nvPr>
        </p:nvSpPr>
        <p:spPr/>
        <p:txBody>
          <a:bodyPr/>
          <a:lstStyle/>
          <a:p>
            <a:fld id="{B0669E1C-2F8D-48E5-A62C-8B84CFF4F7B4}" type="datetimeFigureOut">
              <a:rPr lang="en-US" smtClean="0"/>
              <a:pPr/>
              <a:t>22-Mar-23</a:t>
            </a:fld>
            <a:endParaRPr lang="en-US" dirty="0"/>
          </a:p>
        </p:txBody>
      </p:sp>
      <p:sp>
        <p:nvSpPr>
          <p:cNvPr id="4" name="Footer Placeholder 3">
            <a:extLst>
              <a:ext uri="{FF2B5EF4-FFF2-40B4-BE49-F238E27FC236}">
                <a16:creationId xmlns:a16="http://schemas.microsoft.com/office/drawing/2014/main" id="{9659C0AC-3A42-4DF1-8821-7B2B778E4A2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ACCDD44-65B7-4EF1-9EC6-812DC260C897}"/>
              </a:ext>
            </a:extLst>
          </p:cNvPr>
          <p:cNvSpPr>
            <a:spLocks noGrp="1"/>
          </p:cNvSpPr>
          <p:nvPr>
            <p:ph type="sldNum" sz="quarter" idx="12"/>
          </p:nvPr>
        </p:nvSpPr>
        <p:spPr/>
        <p:txBody>
          <a:bodyPr/>
          <a:lstStyle/>
          <a:p>
            <a:fld id="{578A3DF2-5177-4F45-8658-55838AA65C6C}" type="slidenum">
              <a:rPr lang="en-US" smtClean="0"/>
              <a:pPr/>
              <a:t>‹#›</a:t>
            </a:fld>
            <a:endParaRPr lang="en-US" dirty="0"/>
          </a:p>
        </p:txBody>
      </p:sp>
      <p:sp>
        <p:nvSpPr>
          <p:cNvPr id="9" name="Rectangle 8">
            <a:extLst>
              <a:ext uri="{FF2B5EF4-FFF2-40B4-BE49-F238E27FC236}">
                <a16:creationId xmlns:a16="http://schemas.microsoft.com/office/drawing/2014/main" id="{876846C1-B2C0-477E-BADF-349F2D032718}"/>
              </a:ext>
            </a:extLst>
          </p:cNvPr>
          <p:cNvSpPr/>
          <p:nvPr userDrawn="1"/>
        </p:nvSpPr>
        <p:spPr>
          <a:xfrm>
            <a:off x="173620" y="567159"/>
            <a:ext cx="11844760" cy="6154316"/>
          </a:xfrm>
          <a:prstGeom prst="rect">
            <a:avLst/>
          </a:prstGeom>
          <a:noFill/>
          <a:ln w="57150">
            <a:solidFill>
              <a:srgbClr val="05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76203D9-18C6-47A3-898A-DA8B4F122A06}"/>
              </a:ext>
            </a:extLst>
          </p:cNvPr>
          <p:cNvGrpSpPr/>
          <p:nvPr userDrawn="1"/>
        </p:nvGrpSpPr>
        <p:grpSpPr>
          <a:xfrm>
            <a:off x="11111259" y="5803064"/>
            <a:ext cx="992002" cy="1003936"/>
            <a:chOff x="11111259" y="5803064"/>
            <a:chExt cx="992002" cy="1003936"/>
          </a:xfrm>
        </p:grpSpPr>
        <p:sp>
          <p:nvSpPr>
            <p:cNvPr id="7" name="Rectangle 6">
              <a:extLst>
                <a:ext uri="{FF2B5EF4-FFF2-40B4-BE49-F238E27FC236}">
                  <a16:creationId xmlns:a16="http://schemas.microsoft.com/office/drawing/2014/main" id="{3A2637BE-B3AC-4A80-B4DC-79721F1BF3AC}"/>
                </a:ext>
              </a:extLst>
            </p:cNvPr>
            <p:cNvSpPr/>
            <p:nvPr userDrawn="1"/>
          </p:nvSpPr>
          <p:spPr>
            <a:xfrm>
              <a:off x="11111259" y="5803064"/>
              <a:ext cx="992002" cy="958641"/>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C54BD3A-72F2-4EC4-894F-253983D84FA4}"/>
                </a:ext>
              </a:extLst>
            </p:cNvPr>
            <p:cNvPicPr>
              <a:picLocks noChangeAspect="1"/>
            </p:cNvPicPr>
            <p:nvPr userDrawn="1"/>
          </p:nvPicPr>
          <p:blipFill>
            <a:blip r:embed="rId2">
              <a:duotone>
                <a:schemeClr val="accent5">
                  <a:shade val="45000"/>
                  <a:satMod val="135000"/>
                </a:schemeClr>
                <a:prstClr val="white"/>
              </a:duotone>
            </a:blip>
            <a:stretch>
              <a:fillRect/>
            </a:stretch>
          </p:blipFill>
          <p:spPr>
            <a:xfrm>
              <a:off x="11111259" y="5803065"/>
              <a:ext cx="974694" cy="1003935"/>
            </a:xfrm>
            <a:prstGeom prst="rect">
              <a:avLst/>
            </a:prstGeom>
          </p:spPr>
        </p:pic>
      </p:grpSp>
      <p:sp>
        <p:nvSpPr>
          <p:cNvPr id="11" name="Text Placeholder 9">
            <a:extLst>
              <a:ext uri="{FF2B5EF4-FFF2-40B4-BE49-F238E27FC236}">
                <a16:creationId xmlns:a16="http://schemas.microsoft.com/office/drawing/2014/main" id="{591A9407-2982-4F19-8537-EE5330E8BCBE}"/>
              </a:ext>
            </a:extLst>
          </p:cNvPr>
          <p:cNvSpPr>
            <a:spLocks noGrp="1"/>
          </p:cNvSpPr>
          <p:nvPr>
            <p:ph type="body" sz="quarter" idx="13" hasCustomPrompt="1"/>
          </p:nvPr>
        </p:nvSpPr>
        <p:spPr>
          <a:xfrm>
            <a:off x="4823568" y="307877"/>
            <a:ext cx="2544864" cy="523390"/>
          </a:xfrm>
          <a:solidFill>
            <a:srgbClr val="5B9BD5"/>
          </a:solidFill>
          <a:ln>
            <a:noFill/>
          </a:ln>
        </p:spPr>
        <p:txBody>
          <a:bodyPr vert="horz" wrap="none" lIns="91440" tIns="90000" rIns="91440" bIns="90000" rtlCol="0" anchor="ctr">
            <a:spAutoFit/>
          </a:bodyPr>
          <a:lstStyle>
            <a:lvl1pPr marL="0" indent="0">
              <a:buNone/>
              <a:defRPr lang="en-US" sz="2400" b="1" dirty="0">
                <a:solidFill>
                  <a:schemeClr val="bg1"/>
                </a:solidFill>
                <a:ea typeface="+mj-ea"/>
              </a:defRPr>
            </a:lvl1pPr>
          </a:lstStyle>
          <a:p>
            <a:pPr marL="228600" lvl="0" indent="-228600">
              <a:spcBef>
                <a:spcPct val="0"/>
              </a:spcBef>
            </a:pPr>
            <a:r>
              <a:rPr lang="en-US" dirty="0"/>
              <a:t>Section Title Here</a:t>
            </a:r>
          </a:p>
        </p:txBody>
      </p:sp>
    </p:spTree>
    <p:extLst>
      <p:ext uri="{BB962C8B-B14F-4D97-AF65-F5344CB8AC3E}">
        <p14:creationId xmlns:p14="http://schemas.microsoft.com/office/powerpoint/2010/main" val="105418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N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3D8EA-9036-4AF5-8FF7-5CD8F1C90F6E}"/>
              </a:ext>
            </a:extLst>
          </p:cNvPr>
          <p:cNvSpPr>
            <a:spLocks noGrp="1"/>
          </p:cNvSpPr>
          <p:nvPr>
            <p:ph type="title"/>
          </p:nvPr>
        </p:nvSpPr>
        <p:spPr>
          <a:xfrm>
            <a:off x="3028121" y="2060927"/>
            <a:ext cx="6135757" cy="2736146"/>
          </a:xfrm>
        </p:spPr>
        <p:txBody>
          <a:bodyPr/>
          <a:lstStyle>
            <a:lvl1pPr algn="ctr">
              <a:defRPr>
                <a:solidFill>
                  <a:srgbClr val="444444"/>
                </a:solidFill>
              </a:defRPr>
            </a:lvl1pPr>
          </a:lstStyle>
          <a:p>
            <a:r>
              <a:rPr lang="en-US"/>
              <a:t>Click to edit Master title style</a:t>
            </a:r>
          </a:p>
        </p:txBody>
      </p:sp>
      <p:sp>
        <p:nvSpPr>
          <p:cNvPr id="3" name="Date Placeholder 2">
            <a:extLst>
              <a:ext uri="{FF2B5EF4-FFF2-40B4-BE49-F238E27FC236}">
                <a16:creationId xmlns:a16="http://schemas.microsoft.com/office/drawing/2014/main" id="{6404B854-1118-40E4-BC26-C7DA6BD93DDA}"/>
              </a:ext>
            </a:extLst>
          </p:cNvPr>
          <p:cNvSpPr>
            <a:spLocks noGrp="1"/>
          </p:cNvSpPr>
          <p:nvPr>
            <p:ph type="dt" sz="half" idx="10"/>
          </p:nvPr>
        </p:nvSpPr>
        <p:spPr/>
        <p:txBody>
          <a:bodyPr/>
          <a:lstStyle/>
          <a:p>
            <a:fld id="{B0669E1C-2F8D-48E5-A62C-8B84CFF4F7B4}" type="datetimeFigureOut">
              <a:rPr lang="en-US" smtClean="0"/>
              <a:pPr/>
              <a:t>22-Mar-23</a:t>
            </a:fld>
            <a:endParaRPr lang="en-US" dirty="0"/>
          </a:p>
        </p:txBody>
      </p:sp>
      <p:sp>
        <p:nvSpPr>
          <p:cNvPr id="4" name="Footer Placeholder 3">
            <a:extLst>
              <a:ext uri="{FF2B5EF4-FFF2-40B4-BE49-F238E27FC236}">
                <a16:creationId xmlns:a16="http://schemas.microsoft.com/office/drawing/2014/main" id="{44C1BCEA-E2C1-4E5B-B02D-9D3009ED4EE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086DC33-33ED-4A95-9EB1-6F404E3D6EF2}"/>
              </a:ext>
            </a:extLst>
          </p:cNvPr>
          <p:cNvSpPr>
            <a:spLocks noGrp="1"/>
          </p:cNvSpPr>
          <p:nvPr>
            <p:ph type="sldNum" sz="quarter" idx="12"/>
          </p:nvPr>
        </p:nvSpPr>
        <p:spPr/>
        <p:txBody>
          <a:bodyPr/>
          <a:lstStyle/>
          <a:p>
            <a:fld id="{578A3DF2-5177-4F45-8658-55838AA65C6C}" type="slidenum">
              <a:rPr lang="en-US" smtClean="0"/>
              <a:pPr/>
              <a:t>‹#›</a:t>
            </a:fld>
            <a:endParaRPr lang="en-US" dirty="0"/>
          </a:p>
        </p:txBody>
      </p:sp>
      <p:sp>
        <p:nvSpPr>
          <p:cNvPr id="7" name="Text Placeholder 6">
            <a:extLst>
              <a:ext uri="{FF2B5EF4-FFF2-40B4-BE49-F238E27FC236}">
                <a16:creationId xmlns:a16="http://schemas.microsoft.com/office/drawing/2014/main" id="{669EAF6C-1A88-4B70-B75E-A162C68CE272}"/>
              </a:ext>
            </a:extLst>
          </p:cNvPr>
          <p:cNvSpPr>
            <a:spLocks noGrp="1"/>
          </p:cNvSpPr>
          <p:nvPr>
            <p:ph type="body" sz="quarter" idx="13"/>
          </p:nvPr>
        </p:nvSpPr>
        <p:spPr>
          <a:xfrm>
            <a:off x="5121137" y="4953000"/>
            <a:ext cx="2114550" cy="495300"/>
          </a:xfrm>
        </p:spPr>
        <p:txBody>
          <a:bodyPr tIns="46800" anchor="ctr">
            <a:noAutofit/>
          </a:bodyPr>
          <a:lstStyle>
            <a:lvl1pPr marL="0" indent="0" algn="ctr">
              <a:buNone/>
              <a:defRPr sz="2000">
                <a:solidFill>
                  <a:srgbClr val="666666"/>
                </a:solidFill>
              </a:defRPr>
            </a:lvl1pPr>
          </a:lstStyle>
          <a:p>
            <a:pPr lvl="0"/>
            <a:r>
              <a:rPr lang="en-US" dirty="0"/>
              <a:t>Click to</a:t>
            </a:r>
          </a:p>
        </p:txBody>
      </p:sp>
      <p:grpSp>
        <p:nvGrpSpPr>
          <p:cNvPr id="11" name="Group 10">
            <a:extLst>
              <a:ext uri="{FF2B5EF4-FFF2-40B4-BE49-F238E27FC236}">
                <a16:creationId xmlns:a16="http://schemas.microsoft.com/office/drawing/2014/main" id="{3815917F-266B-458B-BACD-6039E7A8AAAD}"/>
              </a:ext>
            </a:extLst>
          </p:cNvPr>
          <p:cNvGrpSpPr/>
          <p:nvPr userDrawn="1"/>
        </p:nvGrpSpPr>
        <p:grpSpPr>
          <a:xfrm>
            <a:off x="11111259" y="5803064"/>
            <a:ext cx="992002" cy="1003936"/>
            <a:chOff x="11111259" y="5803064"/>
            <a:chExt cx="992002" cy="1003936"/>
          </a:xfrm>
        </p:grpSpPr>
        <p:sp>
          <p:nvSpPr>
            <p:cNvPr id="12" name="Rectangle 11">
              <a:extLst>
                <a:ext uri="{FF2B5EF4-FFF2-40B4-BE49-F238E27FC236}">
                  <a16:creationId xmlns:a16="http://schemas.microsoft.com/office/drawing/2014/main" id="{A07B82E9-292E-42A1-95F4-A09162FB8F94}"/>
                </a:ext>
              </a:extLst>
            </p:cNvPr>
            <p:cNvSpPr/>
            <p:nvPr userDrawn="1"/>
          </p:nvSpPr>
          <p:spPr>
            <a:xfrm>
              <a:off x="11111259" y="5803064"/>
              <a:ext cx="992002" cy="95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BFED8AA-578B-4AE1-BCB2-A8D34DF2A031}"/>
                </a:ext>
              </a:extLst>
            </p:cNvPr>
            <p:cNvPicPr>
              <a:picLocks noChangeAspect="1"/>
            </p:cNvPicPr>
            <p:nvPr userDrawn="1"/>
          </p:nvPicPr>
          <p:blipFill>
            <a:blip r:embed="rId3">
              <a:duotone>
                <a:schemeClr val="bg2">
                  <a:shade val="45000"/>
                  <a:satMod val="135000"/>
                </a:schemeClr>
                <a:prstClr val="white"/>
              </a:duotone>
            </a:blip>
            <a:stretch>
              <a:fillRect/>
            </a:stretch>
          </p:blipFill>
          <p:spPr>
            <a:xfrm>
              <a:off x="11111259" y="5803065"/>
              <a:ext cx="974694" cy="1003935"/>
            </a:xfrm>
            <a:prstGeom prst="rect">
              <a:avLst/>
            </a:prstGeom>
          </p:spPr>
        </p:pic>
      </p:grpSp>
    </p:spTree>
    <p:extLst>
      <p:ext uri="{BB962C8B-B14F-4D97-AF65-F5344CB8AC3E}">
        <p14:creationId xmlns:p14="http://schemas.microsoft.com/office/powerpoint/2010/main" val="21483029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A6986-CE03-4974-82F9-02CF39A97E79}"/>
              </a:ext>
            </a:extLst>
          </p:cNvPr>
          <p:cNvSpPr>
            <a:spLocks noGrp="1"/>
          </p:cNvSpPr>
          <p:nvPr>
            <p:ph type="title"/>
          </p:nvPr>
        </p:nvSpPr>
        <p:spPr>
          <a:xfrm>
            <a:off x="4038600" y="1650668"/>
            <a:ext cx="4114800" cy="1321131"/>
          </a:xfrm>
        </p:spPr>
        <p:txBody>
          <a:bodyPr>
            <a:normAutofit/>
          </a:bodyPr>
          <a:lstStyle>
            <a:lvl1pPr algn="ctr">
              <a:defRPr sz="4000" b="1"/>
            </a:lvl1pPr>
          </a:lstStyle>
          <a:p>
            <a:r>
              <a:rPr lang="en-US" dirty="0"/>
              <a:t>Click to edit Master title style</a:t>
            </a:r>
          </a:p>
        </p:txBody>
      </p:sp>
      <p:sp>
        <p:nvSpPr>
          <p:cNvPr id="3" name="Date Placeholder 2">
            <a:extLst>
              <a:ext uri="{FF2B5EF4-FFF2-40B4-BE49-F238E27FC236}">
                <a16:creationId xmlns:a16="http://schemas.microsoft.com/office/drawing/2014/main" id="{D192A7C6-3699-48A2-8B63-BC5434D65337}"/>
              </a:ext>
            </a:extLst>
          </p:cNvPr>
          <p:cNvSpPr>
            <a:spLocks noGrp="1"/>
          </p:cNvSpPr>
          <p:nvPr>
            <p:ph type="dt" sz="half" idx="10"/>
          </p:nvPr>
        </p:nvSpPr>
        <p:spPr/>
        <p:txBody>
          <a:bodyPr/>
          <a:lstStyle/>
          <a:p>
            <a:fld id="{B0669E1C-2F8D-48E5-A62C-8B84CFF4F7B4}" type="datetimeFigureOut">
              <a:rPr lang="en-US" smtClean="0"/>
              <a:pPr/>
              <a:t>22-Mar-23</a:t>
            </a:fld>
            <a:endParaRPr lang="en-US" dirty="0"/>
          </a:p>
        </p:txBody>
      </p:sp>
      <p:sp>
        <p:nvSpPr>
          <p:cNvPr id="4" name="Footer Placeholder 3">
            <a:extLst>
              <a:ext uri="{FF2B5EF4-FFF2-40B4-BE49-F238E27FC236}">
                <a16:creationId xmlns:a16="http://schemas.microsoft.com/office/drawing/2014/main" id="{38749CF1-ABB4-49BF-90A4-D0B2A59B411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E6629C8-171C-437F-9C99-3BE30A1FB675}"/>
              </a:ext>
            </a:extLst>
          </p:cNvPr>
          <p:cNvSpPr>
            <a:spLocks noGrp="1"/>
          </p:cNvSpPr>
          <p:nvPr>
            <p:ph type="sldNum" sz="quarter" idx="12"/>
          </p:nvPr>
        </p:nvSpPr>
        <p:spPr/>
        <p:txBody>
          <a:bodyPr/>
          <a:lstStyle/>
          <a:p>
            <a:fld id="{578A3DF2-5177-4F45-8658-55838AA65C6C}" type="slidenum">
              <a:rPr lang="en-US" smtClean="0"/>
              <a:pPr/>
              <a:t>‹#›</a:t>
            </a:fld>
            <a:endParaRPr lang="en-US" dirty="0"/>
          </a:p>
        </p:txBody>
      </p:sp>
      <p:sp>
        <p:nvSpPr>
          <p:cNvPr id="9" name="Text Placeholder 8">
            <a:extLst>
              <a:ext uri="{FF2B5EF4-FFF2-40B4-BE49-F238E27FC236}">
                <a16:creationId xmlns:a16="http://schemas.microsoft.com/office/drawing/2014/main" id="{B9EE19A7-05EE-4AD9-B382-606CD0D68E37}"/>
              </a:ext>
            </a:extLst>
          </p:cNvPr>
          <p:cNvSpPr>
            <a:spLocks noGrp="1"/>
          </p:cNvSpPr>
          <p:nvPr>
            <p:ph type="body" sz="quarter" idx="13"/>
          </p:nvPr>
        </p:nvSpPr>
        <p:spPr>
          <a:xfrm>
            <a:off x="3612874" y="3321934"/>
            <a:ext cx="4966252" cy="2701178"/>
          </a:xfrm>
        </p:spPr>
        <p:txBody>
          <a:bodyPr tIns="90000" bIns="90000"/>
          <a:lstStyle>
            <a:lvl1pPr marL="514350" indent="-514350">
              <a:lnSpc>
                <a:spcPct val="150000"/>
              </a:lnSpc>
              <a:buFont typeface="+mj-lt"/>
              <a:buAutoNum type="arabicPeriod"/>
              <a:defRPr/>
            </a:lvl1pPr>
          </a:lstStyle>
          <a:p>
            <a:pPr lvl="0"/>
            <a:r>
              <a:rPr lang="en-US" dirty="0"/>
              <a:t>Click to edit Master text styles</a:t>
            </a:r>
          </a:p>
        </p:txBody>
      </p:sp>
      <p:sp>
        <p:nvSpPr>
          <p:cNvPr id="10" name="Callout: Down Arrow 9">
            <a:extLst>
              <a:ext uri="{FF2B5EF4-FFF2-40B4-BE49-F238E27FC236}">
                <a16:creationId xmlns:a16="http://schemas.microsoft.com/office/drawing/2014/main" id="{91C97BD8-AAE6-4852-A65A-4C71D6BB6C69}"/>
              </a:ext>
            </a:extLst>
          </p:cNvPr>
          <p:cNvSpPr/>
          <p:nvPr userDrawn="1"/>
        </p:nvSpPr>
        <p:spPr>
          <a:xfrm>
            <a:off x="4918435" y="302042"/>
            <a:ext cx="2322620" cy="1321131"/>
          </a:xfrm>
          <a:prstGeom prst="downArrowCallout">
            <a:avLst>
              <a:gd name="adj1" fmla="val 47552"/>
              <a:gd name="adj2" fmla="val 19395"/>
              <a:gd name="adj3" fmla="val 33647"/>
              <a:gd name="adj4" fmla="val 66353"/>
            </a:avLst>
          </a:prstGeom>
          <a:solidFill>
            <a:srgbClr val="05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Dubai" panose="020B0503030403030204" pitchFamily="34" charset="-78"/>
              <a:cs typeface="Dubai" panose="020B0503030403030204" pitchFamily="34" charset="-78"/>
            </a:endParaRPr>
          </a:p>
        </p:txBody>
      </p:sp>
      <p:sp>
        <p:nvSpPr>
          <p:cNvPr id="14" name="Text Placeholder 13">
            <a:extLst>
              <a:ext uri="{FF2B5EF4-FFF2-40B4-BE49-F238E27FC236}">
                <a16:creationId xmlns:a16="http://schemas.microsoft.com/office/drawing/2014/main" id="{D69E180E-44C3-42CF-A47B-17C84E792F62}"/>
              </a:ext>
            </a:extLst>
          </p:cNvPr>
          <p:cNvSpPr>
            <a:spLocks noGrp="1"/>
          </p:cNvSpPr>
          <p:nvPr>
            <p:ph type="body" sz="quarter" idx="14"/>
          </p:nvPr>
        </p:nvSpPr>
        <p:spPr>
          <a:xfrm>
            <a:off x="5091009" y="371492"/>
            <a:ext cx="1977473" cy="811140"/>
          </a:xfrm>
        </p:spPr>
        <p:txBody>
          <a:bodyPr lIns="46800" tIns="46800" rIns="46800" anchor="ctr">
            <a:noAutofit/>
          </a:bodyPr>
          <a:lstStyle>
            <a:lvl1pPr marL="0" indent="0" algn="ctr">
              <a:buNone/>
              <a:defRPr sz="2000" b="0">
                <a:solidFill>
                  <a:schemeClr val="bg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449533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5883-71FB-4F96-B37C-DC1BEBDA507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4ACCEE5-2AB8-4A53-9665-385A685F6BB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9911438-8EBB-492C-8E5B-AF965BF6A6CC}"/>
              </a:ext>
            </a:extLst>
          </p:cNvPr>
          <p:cNvSpPr>
            <a:spLocks noGrp="1"/>
          </p:cNvSpPr>
          <p:nvPr>
            <p:ph type="dt" sz="half" idx="10"/>
          </p:nvPr>
        </p:nvSpPr>
        <p:spPr/>
        <p:txBody>
          <a:bodyPr/>
          <a:lstStyle/>
          <a:p>
            <a:fld id="{B0669E1C-2F8D-48E5-A62C-8B84CFF4F7B4}" type="datetimeFigureOut">
              <a:rPr lang="en-US" smtClean="0"/>
              <a:t>22-Mar-23</a:t>
            </a:fld>
            <a:endParaRPr lang="en-US" dirty="0"/>
          </a:p>
        </p:txBody>
      </p:sp>
      <p:sp>
        <p:nvSpPr>
          <p:cNvPr id="5" name="Footer Placeholder 4">
            <a:extLst>
              <a:ext uri="{FF2B5EF4-FFF2-40B4-BE49-F238E27FC236}">
                <a16:creationId xmlns:a16="http://schemas.microsoft.com/office/drawing/2014/main" id="{2ADBCC07-133B-41BA-AD37-A3517B5838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E1FEBC-8FD7-4236-9229-0A01CE15BB83}"/>
              </a:ext>
            </a:extLst>
          </p:cNvPr>
          <p:cNvSpPr>
            <a:spLocks noGrp="1"/>
          </p:cNvSpPr>
          <p:nvPr>
            <p:ph type="sldNum" sz="quarter" idx="12"/>
          </p:nvPr>
        </p:nvSpPr>
        <p:spPr/>
        <p:txBody>
          <a:bodyPr/>
          <a:lstStyle/>
          <a:p>
            <a:fld id="{578A3DF2-5177-4F45-8658-55838AA65C6C}" type="slidenum">
              <a:rPr lang="en-US" smtClean="0"/>
              <a:t>‹#›</a:t>
            </a:fld>
            <a:endParaRPr lang="en-US" dirty="0"/>
          </a:p>
        </p:txBody>
      </p:sp>
      <p:sp>
        <p:nvSpPr>
          <p:cNvPr id="10" name="Text Placeholder 9">
            <a:extLst>
              <a:ext uri="{FF2B5EF4-FFF2-40B4-BE49-F238E27FC236}">
                <a16:creationId xmlns:a16="http://schemas.microsoft.com/office/drawing/2014/main" id="{DFACB463-F8C0-4F4E-9E15-1A885E983341}"/>
              </a:ext>
            </a:extLst>
          </p:cNvPr>
          <p:cNvSpPr>
            <a:spLocks noGrp="1"/>
          </p:cNvSpPr>
          <p:nvPr>
            <p:ph type="body" sz="quarter" idx="13" hasCustomPrompt="1"/>
          </p:nvPr>
        </p:nvSpPr>
        <p:spPr>
          <a:xfrm>
            <a:off x="426583" y="307877"/>
            <a:ext cx="1840889" cy="523390"/>
          </a:xfrm>
          <a:solidFill>
            <a:schemeClr val="bg1"/>
          </a:solidFill>
          <a:ln>
            <a:noFill/>
          </a:ln>
        </p:spPr>
        <p:txBody>
          <a:bodyPr vert="horz" wrap="none" lIns="91440" tIns="90000" rIns="91440" bIns="90000" rtlCol="0" anchor="ctr">
            <a:spAutoFit/>
          </a:bodyPr>
          <a:lstStyle>
            <a:lvl1pPr marL="0" indent="0">
              <a:buNone/>
              <a:defRPr lang="en-US" sz="2400" b="1" dirty="0">
                <a:solidFill>
                  <a:srgbClr val="056195"/>
                </a:solidFill>
                <a:ea typeface="+mj-ea"/>
              </a:defRPr>
            </a:lvl1pPr>
          </a:lstStyle>
          <a:p>
            <a:pPr marL="228600" lvl="0" indent="-228600">
              <a:spcBef>
                <a:spcPct val="0"/>
              </a:spcBef>
            </a:pPr>
            <a:r>
              <a:rPr lang="en-US" dirty="0"/>
              <a:t>Section Title</a:t>
            </a:r>
          </a:p>
        </p:txBody>
      </p:sp>
    </p:spTree>
    <p:extLst>
      <p:ext uri="{BB962C8B-B14F-4D97-AF65-F5344CB8AC3E}">
        <p14:creationId xmlns:p14="http://schemas.microsoft.com/office/powerpoint/2010/main" val="948319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49AC-6FDE-4B0C-95A9-D9D245F3FC64}"/>
              </a:ext>
            </a:extLst>
          </p:cNvPr>
          <p:cNvSpPr>
            <a:spLocks noGrp="1"/>
          </p:cNvSpPr>
          <p:nvPr>
            <p:ph type="title"/>
          </p:nvPr>
        </p:nvSpPr>
        <p:spPr>
          <a:xfrm>
            <a:off x="838200" y="1191369"/>
            <a:ext cx="10515600" cy="6092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6DF77CD-3CC8-41F6-9D36-760F0947E521}"/>
              </a:ext>
            </a:extLst>
          </p:cNvPr>
          <p:cNvSpPr>
            <a:spLocks noGrp="1"/>
          </p:cNvSpPr>
          <p:nvPr>
            <p:ph sz="half" idx="1"/>
          </p:nvPr>
        </p:nvSpPr>
        <p:spPr>
          <a:xfrm>
            <a:off x="838200" y="2010821"/>
            <a:ext cx="5181600" cy="4135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96E78F-68B9-40E9-9ED5-2B73EC44B8D5}"/>
              </a:ext>
            </a:extLst>
          </p:cNvPr>
          <p:cNvSpPr>
            <a:spLocks noGrp="1"/>
          </p:cNvSpPr>
          <p:nvPr>
            <p:ph sz="half" idx="2"/>
          </p:nvPr>
        </p:nvSpPr>
        <p:spPr>
          <a:xfrm>
            <a:off x="6172200" y="2010821"/>
            <a:ext cx="5181600" cy="4135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2DAB2B-0DB4-48CC-8733-CA9217FD8AAE}"/>
              </a:ext>
            </a:extLst>
          </p:cNvPr>
          <p:cNvSpPr>
            <a:spLocks noGrp="1"/>
          </p:cNvSpPr>
          <p:nvPr>
            <p:ph type="dt" sz="half" idx="10"/>
          </p:nvPr>
        </p:nvSpPr>
        <p:spPr/>
        <p:txBody>
          <a:bodyPr/>
          <a:lstStyle/>
          <a:p>
            <a:fld id="{B0669E1C-2F8D-48E5-A62C-8B84CFF4F7B4}" type="datetimeFigureOut">
              <a:rPr lang="en-US" smtClean="0"/>
              <a:t>22-Mar-23</a:t>
            </a:fld>
            <a:endParaRPr lang="en-US" dirty="0"/>
          </a:p>
        </p:txBody>
      </p:sp>
      <p:sp>
        <p:nvSpPr>
          <p:cNvPr id="6" name="Footer Placeholder 5">
            <a:extLst>
              <a:ext uri="{FF2B5EF4-FFF2-40B4-BE49-F238E27FC236}">
                <a16:creationId xmlns:a16="http://schemas.microsoft.com/office/drawing/2014/main" id="{9D525647-73FE-4C41-9383-3C31CAE5B8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DE2941C-A0CF-4A5E-8662-E07F283FDC6E}"/>
              </a:ext>
            </a:extLst>
          </p:cNvPr>
          <p:cNvSpPr>
            <a:spLocks noGrp="1"/>
          </p:cNvSpPr>
          <p:nvPr>
            <p:ph type="sldNum" sz="quarter" idx="12"/>
          </p:nvPr>
        </p:nvSpPr>
        <p:spPr/>
        <p:txBody>
          <a:bodyPr/>
          <a:lstStyle/>
          <a:p>
            <a:fld id="{578A3DF2-5177-4F45-8658-55838AA65C6C}" type="slidenum">
              <a:rPr lang="en-US" smtClean="0"/>
              <a:t>‹#›</a:t>
            </a:fld>
            <a:endParaRPr lang="en-US" dirty="0"/>
          </a:p>
        </p:txBody>
      </p:sp>
      <p:sp>
        <p:nvSpPr>
          <p:cNvPr id="8" name="Text Placeholder 9">
            <a:extLst>
              <a:ext uri="{FF2B5EF4-FFF2-40B4-BE49-F238E27FC236}">
                <a16:creationId xmlns:a16="http://schemas.microsoft.com/office/drawing/2014/main" id="{E946C98E-1ACE-437C-BB29-55BA4A4D1CB2}"/>
              </a:ext>
            </a:extLst>
          </p:cNvPr>
          <p:cNvSpPr>
            <a:spLocks noGrp="1"/>
          </p:cNvSpPr>
          <p:nvPr>
            <p:ph type="body" sz="quarter" idx="13" hasCustomPrompt="1"/>
          </p:nvPr>
        </p:nvSpPr>
        <p:spPr>
          <a:xfrm>
            <a:off x="426584" y="307877"/>
            <a:ext cx="1840889" cy="523390"/>
          </a:xfrm>
          <a:solidFill>
            <a:schemeClr val="bg1"/>
          </a:solidFill>
          <a:ln>
            <a:noFill/>
          </a:ln>
        </p:spPr>
        <p:txBody>
          <a:bodyPr vert="horz" wrap="none" lIns="91440" tIns="90000" rIns="91440" bIns="90000" rtlCol="0" anchor="ctr">
            <a:spAutoFit/>
          </a:bodyPr>
          <a:lstStyle>
            <a:lvl1pPr marL="0" indent="0">
              <a:buNone/>
              <a:defRPr lang="en-US" sz="2400" b="1" dirty="0">
                <a:solidFill>
                  <a:srgbClr val="056195"/>
                </a:solidFill>
                <a:ea typeface="+mj-ea"/>
              </a:defRPr>
            </a:lvl1pPr>
          </a:lstStyle>
          <a:p>
            <a:pPr marL="228600" lvl="0" indent="-228600">
              <a:spcBef>
                <a:spcPct val="0"/>
              </a:spcBef>
            </a:pPr>
            <a:r>
              <a:rPr lang="en-US" dirty="0"/>
              <a:t>Section Title</a:t>
            </a:r>
          </a:p>
        </p:txBody>
      </p:sp>
    </p:spTree>
    <p:extLst>
      <p:ext uri="{BB962C8B-B14F-4D97-AF65-F5344CB8AC3E}">
        <p14:creationId xmlns:p14="http://schemas.microsoft.com/office/powerpoint/2010/main" val="399442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ng Text Exampl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DF77CD-3CC8-41F6-9D36-760F0947E521}"/>
              </a:ext>
            </a:extLst>
          </p:cNvPr>
          <p:cNvSpPr>
            <a:spLocks noGrp="1"/>
          </p:cNvSpPr>
          <p:nvPr>
            <p:ph sz="half" idx="1"/>
          </p:nvPr>
        </p:nvSpPr>
        <p:spPr>
          <a:xfrm>
            <a:off x="548834" y="1084521"/>
            <a:ext cx="5181600" cy="5092442"/>
          </a:xfrm>
          <a:noFill/>
          <a:ln>
            <a:solidFill>
              <a:schemeClr val="bg1">
                <a:lumMod val="75000"/>
              </a:schemeClr>
            </a:solid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496E78F-68B9-40E9-9ED5-2B73EC44B8D5}"/>
              </a:ext>
            </a:extLst>
          </p:cNvPr>
          <p:cNvSpPr>
            <a:spLocks noGrp="1"/>
          </p:cNvSpPr>
          <p:nvPr>
            <p:ph sz="half" idx="2"/>
          </p:nvPr>
        </p:nvSpPr>
        <p:spPr>
          <a:xfrm>
            <a:off x="6461567" y="1084521"/>
            <a:ext cx="5181600" cy="5092442"/>
          </a:xfrm>
          <a:noFill/>
          <a:ln>
            <a:solidFill>
              <a:schemeClr val="bg1">
                <a:lumMod val="75000"/>
              </a:schemeClr>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2DAB2B-0DB4-48CC-8733-CA9217FD8AAE}"/>
              </a:ext>
            </a:extLst>
          </p:cNvPr>
          <p:cNvSpPr>
            <a:spLocks noGrp="1"/>
          </p:cNvSpPr>
          <p:nvPr>
            <p:ph type="dt" sz="half" idx="10"/>
          </p:nvPr>
        </p:nvSpPr>
        <p:spPr/>
        <p:txBody>
          <a:bodyPr/>
          <a:lstStyle/>
          <a:p>
            <a:fld id="{B0669E1C-2F8D-48E5-A62C-8B84CFF4F7B4}" type="datetimeFigureOut">
              <a:rPr lang="en-US" smtClean="0"/>
              <a:t>22-Mar-23</a:t>
            </a:fld>
            <a:endParaRPr lang="en-US" dirty="0"/>
          </a:p>
        </p:txBody>
      </p:sp>
      <p:sp>
        <p:nvSpPr>
          <p:cNvPr id="6" name="Footer Placeholder 5">
            <a:extLst>
              <a:ext uri="{FF2B5EF4-FFF2-40B4-BE49-F238E27FC236}">
                <a16:creationId xmlns:a16="http://schemas.microsoft.com/office/drawing/2014/main" id="{9D525647-73FE-4C41-9383-3C31CAE5B8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DE2941C-A0CF-4A5E-8662-E07F283FDC6E}"/>
              </a:ext>
            </a:extLst>
          </p:cNvPr>
          <p:cNvSpPr>
            <a:spLocks noGrp="1"/>
          </p:cNvSpPr>
          <p:nvPr>
            <p:ph type="sldNum" sz="quarter" idx="12"/>
          </p:nvPr>
        </p:nvSpPr>
        <p:spPr/>
        <p:txBody>
          <a:bodyPr/>
          <a:lstStyle/>
          <a:p>
            <a:fld id="{578A3DF2-5177-4F45-8658-55838AA65C6C}" type="slidenum">
              <a:rPr lang="en-US" smtClean="0"/>
              <a:t>‹#›</a:t>
            </a:fld>
            <a:endParaRPr lang="en-US" dirty="0"/>
          </a:p>
        </p:txBody>
      </p:sp>
      <p:sp>
        <p:nvSpPr>
          <p:cNvPr id="8" name="Text Placeholder 9">
            <a:extLst>
              <a:ext uri="{FF2B5EF4-FFF2-40B4-BE49-F238E27FC236}">
                <a16:creationId xmlns:a16="http://schemas.microsoft.com/office/drawing/2014/main" id="{70B436B9-5B50-4686-B9EF-761EFBB16B68}"/>
              </a:ext>
            </a:extLst>
          </p:cNvPr>
          <p:cNvSpPr>
            <a:spLocks noGrp="1"/>
          </p:cNvSpPr>
          <p:nvPr>
            <p:ph type="body" sz="quarter" idx="13" hasCustomPrompt="1"/>
          </p:nvPr>
        </p:nvSpPr>
        <p:spPr>
          <a:xfrm>
            <a:off x="426583" y="307877"/>
            <a:ext cx="1840889" cy="523390"/>
          </a:xfrm>
          <a:solidFill>
            <a:schemeClr val="bg1"/>
          </a:solidFill>
          <a:ln>
            <a:noFill/>
          </a:ln>
        </p:spPr>
        <p:txBody>
          <a:bodyPr vert="horz" wrap="none" lIns="91440" tIns="90000" rIns="91440" bIns="90000" rtlCol="0" anchor="ctr">
            <a:spAutoFit/>
          </a:bodyPr>
          <a:lstStyle>
            <a:lvl1pPr marL="0" indent="0">
              <a:buNone/>
              <a:defRPr lang="en-US" sz="2400" b="1" dirty="0">
                <a:solidFill>
                  <a:srgbClr val="056195"/>
                </a:solidFill>
                <a:ea typeface="+mj-ea"/>
              </a:defRPr>
            </a:lvl1pPr>
          </a:lstStyle>
          <a:p>
            <a:pPr marL="228600" lvl="0" indent="-228600">
              <a:spcBef>
                <a:spcPct val="0"/>
              </a:spcBef>
            </a:pPr>
            <a:r>
              <a:rPr lang="en-US" dirty="0"/>
              <a:t>Section Title</a:t>
            </a:r>
          </a:p>
        </p:txBody>
      </p:sp>
    </p:spTree>
    <p:extLst>
      <p:ext uri="{BB962C8B-B14F-4D97-AF65-F5344CB8AC3E}">
        <p14:creationId xmlns:p14="http://schemas.microsoft.com/office/powerpoint/2010/main" val="3747948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70BAE-4DFD-4EB0-B05C-445456FE9D7A}"/>
              </a:ext>
            </a:extLst>
          </p:cNvPr>
          <p:cNvSpPr>
            <a:spLocks noGrp="1"/>
          </p:cNvSpPr>
          <p:nvPr>
            <p:ph type="title"/>
          </p:nvPr>
        </p:nvSpPr>
        <p:spPr>
          <a:xfrm>
            <a:off x="839788" y="1057118"/>
            <a:ext cx="10515600" cy="52275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FCFBFD3E-4AE4-4D2E-9557-9FE2FEF75F45}"/>
              </a:ext>
            </a:extLst>
          </p:cNvPr>
          <p:cNvSpPr>
            <a:spLocks noGrp="1"/>
          </p:cNvSpPr>
          <p:nvPr>
            <p:ph type="body" idx="1"/>
          </p:nvPr>
        </p:nvSpPr>
        <p:spPr>
          <a:xfrm>
            <a:off x="839788" y="1681163"/>
            <a:ext cx="5157787" cy="823912"/>
          </a:xfrm>
        </p:spPr>
        <p:txBody>
          <a:bodyPr anchor="ctr"/>
          <a:lstStyle>
            <a:lvl1pPr marL="0" indent="0" algn="l">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5A139E0-F32D-40BD-BF72-477BA3011F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5A880A-69D9-4FE0-9BAD-D6E007BF06CB}"/>
              </a:ext>
            </a:extLst>
          </p:cNvPr>
          <p:cNvSpPr>
            <a:spLocks noGrp="1"/>
          </p:cNvSpPr>
          <p:nvPr>
            <p:ph type="body" sz="quarter" idx="3"/>
          </p:nvPr>
        </p:nvSpPr>
        <p:spPr>
          <a:xfrm>
            <a:off x="6172200" y="1681163"/>
            <a:ext cx="5183188" cy="823912"/>
          </a:xfrm>
        </p:spPr>
        <p:txBody>
          <a:bodyPr anchor="ctr"/>
          <a:lstStyle>
            <a:lvl1pPr marL="0" indent="0" algn="l">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8EE256E-5C79-400E-8868-AF203B5198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2B441C-D79E-4872-B4F3-93E108F87263}"/>
              </a:ext>
            </a:extLst>
          </p:cNvPr>
          <p:cNvSpPr>
            <a:spLocks noGrp="1"/>
          </p:cNvSpPr>
          <p:nvPr>
            <p:ph type="dt" sz="half" idx="10"/>
          </p:nvPr>
        </p:nvSpPr>
        <p:spPr/>
        <p:txBody>
          <a:bodyPr/>
          <a:lstStyle/>
          <a:p>
            <a:fld id="{B0669E1C-2F8D-48E5-A62C-8B84CFF4F7B4}" type="datetimeFigureOut">
              <a:rPr lang="en-US" smtClean="0"/>
              <a:t>22-Mar-23</a:t>
            </a:fld>
            <a:endParaRPr lang="en-US" dirty="0"/>
          </a:p>
        </p:txBody>
      </p:sp>
      <p:sp>
        <p:nvSpPr>
          <p:cNvPr id="8" name="Footer Placeholder 7">
            <a:extLst>
              <a:ext uri="{FF2B5EF4-FFF2-40B4-BE49-F238E27FC236}">
                <a16:creationId xmlns:a16="http://schemas.microsoft.com/office/drawing/2014/main" id="{082C9F2E-740B-43CF-A0B7-26228C7CB28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B5C9D7F-07AB-43B1-9068-B1FD5E6FC442}"/>
              </a:ext>
            </a:extLst>
          </p:cNvPr>
          <p:cNvSpPr>
            <a:spLocks noGrp="1"/>
          </p:cNvSpPr>
          <p:nvPr>
            <p:ph type="sldNum" sz="quarter" idx="12"/>
          </p:nvPr>
        </p:nvSpPr>
        <p:spPr/>
        <p:txBody>
          <a:bodyPr/>
          <a:lstStyle/>
          <a:p>
            <a:fld id="{578A3DF2-5177-4F45-8658-55838AA65C6C}" type="slidenum">
              <a:rPr lang="en-US" smtClean="0"/>
              <a:t>‹#›</a:t>
            </a:fld>
            <a:endParaRPr lang="en-US" dirty="0"/>
          </a:p>
        </p:txBody>
      </p:sp>
      <p:sp>
        <p:nvSpPr>
          <p:cNvPr id="10" name="Text Placeholder 9">
            <a:extLst>
              <a:ext uri="{FF2B5EF4-FFF2-40B4-BE49-F238E27FC236}">
                <a16:creationId xmlns:a16="http://schemas.microsoft.com/office/drawing/2014/main" id="{3798283E-192C-49F8-A8CB-CB3A5C9FD1C2}"/>
              </a:ext>
            </a:extLst>
          </p:cNvPr>
          <p:cNvSpPr>
            <a:spLocks noGrp="1"/>
          </p:cNvSpPr>
          <p:nvPr>
            <p:ph type="body" sz="quarter" idx="13" hasCustomPrompt="1"/>
          </p:nvPr>
        </p:nvSpPr>
        <p:spPr>
          <a:xfrm>
            <a:off x="426584" y="336346"/>
            <a:ext cx="1568314" cy="466451"/>
          </a:xfrm>
          <a:solidFill>
            <a:schemeClr val="bg1"/>
          </a:solidFill>
          <a:ln>
            <a:noFill/>
          </a:ln>
        </p:spPr>
        <p:txBody>
          <a:bodyPr vert="horz" wrap="none" lIns="91440" tIns="90000" rIns="91440" bIns="90000" rtlCol="0" anchor="ctr">
            <a:spAutoFit/>
          </a:bodyPr>
          <a:lstStyle>
            <a:lvl1pPr marL="0" indent="0">
              <a:buNone/>
              <a:defRPr lang="en-US" sz="2000" b="1" dirty="0">
                <a:solidFill>
                  <a:srgbClr val="056195"/>
                </a:solidFill>
                <a:ea typeface="+mj-ea"/>
              </a:defRPr>
            </a:lvl1pPr>
          </a:lstStyle>
          <a:p>
            <a:pPr marL="228600" lvl="0" indent="-228600">
              <a:spcBef>
                <a:spcPct val="0"/>
              </a:spcBef>
            </a:pPr>
            <a:r>
              <a:rPr lang="en-US" dirty="0"/>
              <a:t>Section Title</a:t>
            </a:r>
          </a:p>
        </p:txBody>
      </p:sp>
    </p:spTree>
    <p:extLst>
      <p:ext uri="{BB962C8B-B14F-4D97-AF65-F5344CB8AC3E}">
        <p14:creationId xmlns:p14="http://schemas.microsoft.com/office/powerpoint/2010/main" val="1650589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4 Squa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70BAE-4DFD-4EB0-B05C-445456FE9D7A}"/>
              </a:ext>
            </a:extLst>
          </p:cNvPr>
          <p:cNvSpPr>
            <a:spLocks noGrp="1"/>
          </p:cNvSpPr>
          <p:nvPr>
            <p:ph type="title"/>
          </p:nvPr>
        </p:nvSpPr>
        <p:spPr>
          <a:xfrm>
            <a:off x="839788" y="1057117"/>
            <a:ext cx="10515600" cy="689437"/>
          </a:xfrm>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15A139E0-F32D-40BD-BF72-477BA3011F3D}"/>
              </a:ext>
            </a:extLst>
          </p:cNvPr>
          <p:cNvSpPr>
            <a:spLocks noGrp="1"/>
          </p:cNvSpPr>
          <p:nvPr>
            <p:ph sz="half" idx="2"/>
          </p:nvPr>
        </p:nvSpPr>
        <p:spPr>
          <a:xfrm>
            <a:off x="839788" y="4288971"/>
            <a:ext cx="5157787" cy="1900692"/>
          </a:xfrm>
        </p:spPr>
        <p:txBody>
          <a:bodyPr/>
          <a:lstStyle>
            <a:lvl1pPr marL="0" indent="0">
              <a:buNone/>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D8EE256E-5C79-400E-8868-AF203B5198C8}"/>
              </a:ext>
            </a:extLst>
          </p:cNvPr>
          <p:cNvSpPr>
            <a:spLocks noGrp="1"/>
          </p:cNvSpPr>
          <p:nvPr>
            <p:ph sz="quarter" idx="4"/>
          </p:nvPr>
        </p:nvSpPr>
        <p:spPr>
          <a:xfrm>
            <a:off x="6172200" y="4288971"/>
            <a:ext cx="5183188" cy="1900692"/>
          </a:xfrm>
        </p:spPr>
        <p:txBody>
          <a:bodyPr/>
          <a:lstStyle>
            <a:lvl1pPr marL="0" indent="0">
              <a:buNone/>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92B441C-D79E-4872-B4F3-93E108F87263}"/>
              </a:ext>
            </a:extLst>
          </p:cNvPr>
          <p:cNvSpPr>
            <a:spLocks noGrp="1"/>
          </p:cNvSpPr>
          <p:nvPr>
            <p:ph type="dt" sz="half" idx="10"/>
          </p:nvPr>
        </p:nvSpPr>
        <p:spPr/>
        <p:txBody>
          <a:bodyPr/>
          <a:lstStyle/>
          <a:p>
            <a:fld id="{B0669E1C-2F8D-48E5-A62C-8B84CFF4F7B4}" type="datetimeFigureOut">
              <a:rPr lang="en-US" smtClean="0"/>
              <a:t>22-Mar-23</a:t>
            </a:fld>
            <a:endParaRPr lang="en-US" dirty="0"/>
          </a:p>
        </p:txBody>
      </p:sp>
      <p:sp>
        <p:nvSpPr>
          <p:cNvPr id="8" name="Footer Placeholder 7">
            <a:extLst>
              <a:ext uri="{FF2B5EF4-FFF2-40B4-BE49-F238E27FC236}">
                <a16:creationId xmlns:a16="http://schemas.microsoft.com/office/drawing/2014/main" id="{082C9F2E-740B-43CF-A0B7-26228C7CB28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B5C9D7F-07AB-43B1-9068-B1FD5E6FC442}"/>
              </a:ext>
            </a:extLst>
          </p:cNvPr>
          <p:cNvSpPr>
            <a:spLocks noGrp="1"/>
          </p:cNvSpPr>
          <p:nvPr>
            <p:ph type="sldNum" sz="quarter" idx="12"/>
          </p:nvPr>
        </p:nvSpPr>
        <p:spPr/>
        <p:txBody>
          <a:bodyPr/>
          <a:lstStyle/>
          <a:p>
            <a:fld id="{578A3DF2-5177-4F45-8658-55838AA65C6C}" type="slidenum">
              <a:rPr lang="en-US" smtClean="0"/>
              <a:t>‹#›</a:t>
            </a:fld>
            <a:endParaRPr lang="en-US" dirty="0"/>
          </a:p>
        </p:txBody>
      </p:sp>
      <p:sp>
        <p:nvSpPr>
          <p:cNvPr id="10" name="Text Placeholder 9">
            <a:extLst>
              <a:ext uri="{FF2B5EF4-FFF2-40B4-BE49-F238E27FC236}">
                <a16:creationId xmlns:a16="http://schemas.microsoft.com/office/drawing/2014/main" id="{3798283E-192C-49F8-A8CB-CB3A5C9FD1C2}"/>
              </a:ext>
            </a:extLst>
          </p:cNvPr>
          <p:cNvSpPr>
            <a:spLocks noGrp="1"/>
          </p:cNvSpPr>
          <p:nvPr>
            <p:ph type="body" sz="quarter" idx="13" hasCustomPrompt="1"/>
          </p:nvPr>
        </p:nvSpPr>
        <p:spPr>
          <a:xfrm>
            <a:off x="426583" y="336346"/>
            <a:ext cx="2157898" cy="466451"/>
          </a:xfrm>
          <a:solidFill>
            <a:schemeClr val="bg1"/>
          </a:solidFill>
          <a:ln>
            <a:noFill/>
          </a:ln>
        </p:spPr>
        <p:txBody>
          <a:bodyPr vert="horz" wrap="none" lIns="91440" tIns="90000" rIns="91440" bIns="90000" rtlCol="0" anchor="ctr">
            <a:spAutoFit/>
          </a:bodyPr>
          <a:lstStyle>
            <a:lvl1pPr marL="0" indent="0">
              <a:buNone/>
              <a:defRPr lang="en-US" sz="2000" b="1" dirty="0">
                <a:solidFill>
                  <a:srgbClr val="056195"/>
                </a:solidFill>
                <a:ea typeface="+mj-ea"/>
              </a:defRPr>
            </a:lvl1pPr>
          </a:lstStyle>
          <a:p>
            <a:pPr marL="228600" lvl="0" indent="-228600">
              <a:spcBef>
                <a:spcPct val="0"/>
              </a:spcBef>
            </a:pPr>
            <a:r>
              <a:rPr lang="en-US" dirty="0"/>
              <a:t>Section Title Here</a:t>
            </a:r>
          </a:p>
        </p:txBody>
      </p:sp>
      <p:sp>
        <p:nvSpPr>
          <p:cNvPr id="11" name="Content Placeholder 3">
            <a:extLst>
              <a:ext uri="{FF2B5EF4-FFF2-40B4-BE49-F238E27FC236}">
                <a16:creationId xmlns:a16="http://schemas.microsoft.com/office/drawing/2014/main" id="{230B4EA0-C2F3-4D6F-867B-28CEF282B36C}"/>
              </a:ext>
            </a:extLst>
          </p:cNvPr>
          <p:cNvSpPr>
            <a:spLocks noGrp="1"/>
          </p:cNvSpPr>
          <p:nvPr>
            <p:ph sz="half" idx="14"/>
          </p:nvPr>
        </p:nvSpPr>
        <p:spPr>
          <a:xfrm>
            <a:off x="838200" y="2067417"/>
            <a:ext cx="5157787" cy="1900692"/>
          </a:xfrm>
        </p:spPr>
        <p:txBody>
          <a:bodyPr/>
          <a:lstStyle>
            <a:lvl1pPr marL="0" indent="0">
              <a:buNone/>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5">
            <a:extLst>
              <a:ext uri="{FF2B5EF4-FFF2-40B4-BE49-F238E27FC236}">
                <a16:creationId xmlns:a16="http://schemas.microsoft.com/office/drawing/2014/main" id="{635EAAEA-C9AD-4F5C-BF2C-FB858293239C}"/>
              </a:ext>
            </a:extLst>
          </p:cNvPr>
          <p:cNvSpPr>
            <a:spLocks noGrp="1"/>
          </p:cNvSpPr>
          <p:nvPr>
            <p:ph sz="quarter" idx="15"/>
          </p:nvPr>
        </p:nvSpPr>
        <p:spPr>
          <a:xfrm>
            <a:off x="6170612" y="2067417"/>
            <a:ext cx="5183188" cy="1900692"/>
          </a:xfrm>
        </p:spPr>
        <p:txBody>
          <a:bodyPr/>
          <a:lstStyle>
            <a:lvl1pPr marL="0" indent="0">
              <a:buNone/>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6725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FB8D-4D56-4315-8E9A-35670B8B14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8FF359-EB98-4207-B0F0-5269D3E92D46}"/>
              </a:ext>
            </a:extLst>
          </p:cNvPr>
          <p:cNvSpPr>
            <a:spLocks noGrp="1"/>
          </p:cNvSpPr>
          <p:nvPr>
            <p:ph type="dt" sz="half" idx="10"/>
          </p:nvPr>
        </p:nvSpPr>
        <p:spPr/>
        <p:txBody>
          <a:bodyPr/>
          <a:lstStyle/>
          <a:p>
            <a:fld id="{B0669E1C-2F8D-48E5-A62C-8B84CFF4F7B4}" type="datetimeFigureOut">
              <a:rPr lang="en-US" smtClean="0"/>
              <a:t>22-Mar-23</a:t>
            </a:fld>
            <a:endParaRPr lang="en-US" dirty="0"/>
          </a:p>
        </p:txBody>
      </p:sp>
      <p:sp>
        <p:nvSpPr>
          <p:cNvPr id="4" name="Footer Placeholder 3">
            <a:extLst>
              <a:ext uri="{FF2B5EF4-FFF2-40B4-BE49-F238E27FC236}">
                <a16:creationId xmlns:a16="http://schemas.microsoft.com/office/drawing/2014/main" id="{7CF69A2E-3066-443F-A13B-78B1E65E823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D7D8E1F-7530-431A-8951-216E99FEC907}"/>
              </a:ext>
            </a:extLst>
          </p:cNvPr>
          <p:cNvSpPr>
            <a:spLocks noGrp="1"/>
          </p:cNvSpPr>
          <p:nvPr>
            <p:ph type="sldNum" sz="quarter" idx="12"/>
          </p:nvPr>
        </p:nvSpPr>
        <p:spPr/>
        <p:txBody>
          <a:bodyPr/>
          <a:lstStyle/>
          <a:p>
            <a:fld id="{578A3DF2-5177-4F45-8658-55838AA65C6C}" type="slidenum">
              <a:rPr lang="en-US" smtClean="0"/>
              <a:t>‹#›</a:t>
            </a:fld>
            <a:endParaRPr lang="en-US" dirty="0"/>
          </a:p>
        </p:txBody>
      </p:sp>
    </p:spTree>
    <p:extLst>
      <p:ext uri="{BB962C8B-B14F-4D97-AF65-F5344CB8AC3E}">
        <p14:creationId xmlns:p14="http://schemas.microsoft.com/office/powerpoint/2010/main" val="429859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E0DAA0-7783-477A-8082-6FAFECD31C7D}"/>
              </a:ext>
            </a:extLst>
          </p:cNvPr>
          <p:cNvSpPr>
            <a:spLocks noGrp="1"/>
          </p:cNvSpPr>
          <p:nvPr>
            <p:ph type="dt" sz="half" idx="10"/>
          </p:nvPr>
        </p:nvSpPr>
        <p:spPr/>
        <p:txBody>
          <a:bodyPr/>
          <a:lstStyle/>
          <a:p>
            <a:fld id="{B0669E1C-2F8D-48E5-A62C-8B84CFF4F7B4}" type="datetimeFigureOut">
              <a:rPr lang="en-US" smtClean="0"/>
              <a:t>22-Mar-23</a:t>
            </a:fld>
            <a:endParaRPr lang="en-US" dirty="0"/>
          </a:p>
        </p:txBody>
      </p:sp>
      <p:sp>
        <p:nvSpPr>
          <p:cNvPr id="3" name="Footer Placeholder 2">
            <a:extLst>
              <a:ext uri="{FF2B5EF4-FFF2-40B4-BE49-F238E27FC236}">
                <a16:creationId xmlns:a16="http://schemas.microsoft.com/office/drawing/2014/main" id="{77CD5521-64B9-48C8-AAF8-70EA57A2210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446A52-1F68-4765-AFFD-803977F04DF5}"/>
              </a:ext>
            </a:extLst>
          </p:cNvPr>
          <p:cNvSpPr>
            <a:spLocks noGrp="1"/>
          </p:cNvSpPr>
          <p:nvPr>
            <p:ph type="sldNum" sz="quarter" idx="12"/>
          </p:nvPr>
        </p:nvSpPr>
        <p:spPr/>
        <p:txBody>
          <a:bodyPr/>
          <a:lstStyle/>
          <a:p>
            <a:fld id="{578A3DF2-5177-4F45-8658-55838AA65C6C}" type="slidenum">
              <a:rPr lang="en-US" smtClean="0"/>
              <a:t>‹#›</a:t>
            </a:fld>
            <a:endParaRPr lang="en-US" dirty="0"/>
          </a:p>
        </p:txBody>
      </p:sp>
    </p:spTree>
    <p:extLst>
      <p:ext uri="{BB962C8B-B14F-4D97-AF65-F5344CB8AC3E}">
        <p14:creationId xmlns:p14="http://schemas.microsoft.com/office/powerpoint/2010/main" val="318979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E0F8-A000-4343-914B-4A6D8E96D1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6358A8-8C2E-40D1-861D-6DC5D81F8B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8F4B30-AA90-4120-9548-5F588726A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965607-9D34-4B99-ACF6-BA9BE6A2F4BE}"/>
              </a:ext>
            </a:extLst>
          </p:cNvPr>
          <p:cNvSpPr>
            <a:spLocks noGrp="1"/>
          </p:cNvSpPr>
          <p:nvPr>
            <p:ph type="dt" sz="half" idx="10"/>
          </p:nvPr>
        </p:nvSpPr>
        <p:spPr/>
        <p:txBody>
          <a:bodyPr/>
          <a:lstStyle/>
          <a:p>
            <a:fld id="{B0669E1C-2F8D-48E5-A62C-8B84CFF4F7B4}" type="datetimeFigureOut">
              <a:rPr lang="en-US" smtClean="0"/>
              <a:t>22-Mar-23</a:t>
            </a:fld>
            <a:endParaRPr lang="en-US" dirty="0"/>
          </a:p>
        </p:txBody>
      </p:sp>
      <p:sp>
        <p:nvSpPr>
          <p:cNvPr id="6" name="Footer Placeholder 5">
            <a:extLst>
              <a:ext uri="{FF2B5EF4-FFF2-40B4-BE49-F238E27FC236}">
                <a16:creationId xmlns:a16="http://schemas.microsoft.com/office/drawing/2014/main" id="{4784A307-B487-46C0-9E4A-A81FA623F4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3D8F57F-A604-4FCE-B469-CB4F500778FD}"/>
              </a:ext>
            </a:extLst>
          </p:cNvPr>
          <p:cNvSpPr>
            <a:spLocks noGrp="1"/>
          </p:cNvSpPr>
          <p:nvPr>
            <p:ph type="sldNum" sz="quarter" idx="12"/>
          </p:nvPr>
        </p:nvSpPr>
        <p:spPr/>
        <p:txBody>
          <a:bodyPr/>
          <a:lstStyle/>
          <a:p>
            <a:fld id="{578A3DF2-5177-4F45-8658-55838AA65C6C}" type="slidenum">
              <a:rPr lang="en-US" smtClean="0"/>
              <a:t>‹#›</a:t>
            </a:fld>
            <a:endParaRPr lang="en-US" dirty="0"/>
          </a:p>
        </p:txBody>
      </p:sp>
    </p:spTree>
    <p:extLst>
      <p:ext uri="{BB962C8B-B14F-4D97-AF65-F5344CB8AC3E}">
        <p14:creationId xmlns:p14="http://schemas.microsoft.com/office/powerpoint/2010/main" val="4199702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34C732-F9EF-4D6E-8BD8-2550EB2A4682}"/>
              </a:ext>
            </a:extLst>
          </p:cNvPr>
          <p:cNvSpPr>
            <a:spLocks noGrp="1"/>
          </p:cNvSpPr>
          <p:nvPr>
            <p:ph type="title"/>
          </p:nvPr>
        </p:nvSpPr>
        <p:spPr>
          <a:xfrm>
            <a:off x="838200" y="1150895"/>
            <a:ext cx="10515600" cy="73785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3A8FB388-9AFE-447C-BF08-A50CB5597820}"/>
              </a:ext>
            </a:extLst>
          </p:cNvPr>
          <p:cNvSpPr>
            <a:spLocks noGrp="1"/>
          </p:cNvSpPr>
          <p:nvPr>
            <p:ph type="body" idx="1"/>
          </p:nvPr>
        </p:nvSpPr>
        <p:spPr>
          <a:xfrm>
            <a:off x="838200" y="2172870"/>
            <a:ext cx="10515600" cy="4351338"/>
          </a:xfrm>
          <a:prstGeom prst="rect">
            <a:avLst/>
          </a:prstGeom>
        </p:spPr>
        <p:txBody>
          <a:bodyPr vert="horz" lIns="91440" tIns="36000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2E77B1-8058-4FE5-BDFE-76EF8CEE37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Dubai" panose="020B0503030403030204" pitchFamily="34" charset="-78"/>
                <a:cs typeface="Dubai" panose="020B0503030403030204" pitchFamily="34" charset="-78"/>
              </a:defRPr>
            </a:lvl1pPr>
          </a:lstStyle>
          <a:p>
            <a:fld id="{B0669E1C-2F8D-48E5-A62C-8B84CFF4F7B4}" type="datetimeFigureOut">
              <a:rPr lang="en-US" smtClean="0"/>
              <a:pPr/>
              <a:t>22-Mar-23</a:t>
            </a:fld>
            <a:endParaRPr lang="en-US" dirty="0"/>
          </a:p>
        </p:txBody>
      </p:sp>
      <p:sp>
        <p:nvSpPr>
          <p:cNvPr id="5" name="Footer Placeholder 4">
            <a:extLst>
              <a:ext uri="{FF2B5EF4-FFF2-40B4-BE49-F238E27FC236}">
                <a16:creationId xmlns:a16="http://schemas.microsoft.com/office/drawing/2014/main" id="{5604B944-B54B-4862-AF9A-51D0AE62FC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Dubai" panose="020B0503030403030204" pitchFamily="34" charset="-78"/>
                <a:cs typeface="Dubai" panose="020B0503030403030204" pitchFamily="34" charset="-78"/>
              </a:defRPr>
            </a:lvl1pPr>
          </a:lstStyle>
          <a:p>
            <a:endParaRPr lang="en-US" dirty="0"/>
          </a:p>
        </p:txBody>
      </p:sp>
      <p:sp>
        <p:nvSpPr>
          <p:cNvPr id="6" name="Slide Number Placeholder 5">
            <a:extLst>
              <a:ext uri="{FF2B5EF4-FFF2-40B4-BE49-F238E27FC236}">
                <a16:creationId xmlns:a16="http://schemas.microsoft.com/office/drawing/2014/main" id="{C6BF0835-5D00-4597-A229-03B686B496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Dubai" panose="020B0503030403030204" pitchFamily="34" charset="-78"/>
                <a:cs typeface="Dubai" panose="020B0503030403030204" pitchFamily="34" charset="-78"/>
              </a:defRPr>
            </a:lvl1pPr>
          </a:lstStyle>
          <a:p>
            <a:fld id="{578A3DF2-5177-4F45-8658-55838AA65C6C}" type="slidenum">
              <a:rPr lang="en-US" smtClean="0"/>
              <a:pPr/>
              <a:t>‹#›</a:t>
            </a:fld>
            <a:endParaRPr lang="en-US" dirty="0"/>
          </a:p>
        </p:txBody>
      </p:sp>
      <p:sp>
        <p:nvSpPr>
          <p:cNvPr id="10" name="Rectangle 9">
            <a:extLst>
              <a:ext uri="{FF2B5EF4-FFF2-40B4-BE49-F238E27FC236}">
                <a16:creationId xmlns:a16="http://schemas.microsoft.com/office/drawing/2014/main" id="{B16D4B1C-3E84-48E0-9ACA-BEECBB4064EF}"/>
              </a:ext>
            </a:extLst>
          </p:cNvPr>
          <p:cNvSpPr/>
          <p:nvPr userDrawn="1"/>
        </p:nvSpPr>
        <p:spPr>
          <a:xfrm>
            <a:off x="173620" y="567159"/>
            <a:ext cx="11844760" cy="6154316"/>
          </a:xfrm>
          <a:prstGeom prst="rect">
            <a:avLst/>
          </a:prstGeom>
          <a:noFill/>
          <a:ln w="57150">
            <a:solidFill>
              <a:srgbClr val="05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92D4E11-1357-424D-994E-267E21EE3E0C}"/>
              </a:ext>
            </a:extLst>
          </p:cNvPr>
          <p:cNvGrpSpPr/>
          <p:nvPr userDrawn="1"/>
        </p:nvGrpSpPr>
        <p:grpSpPr>
          <a:xfrm>
            <a:off x="11111259" y="5803064"/>
            <a:ext cx="992002" cy="1003936"/>
            <a:chOff x="11111259" y="5803064"/>
            <a:chExt cx="992002" cy="1003936"/>
          </a:xfrm>
        </p:grpSpPr>
        <p:sp>
          <p:nvSpPr>
            <p:cNvPr id="12" name="Rectangle 11">
              <a:extLst>
                <a:ext uri="{FF2B5EF4-FFF2-40B4-BE49-F238E27FC236}">
                  <a16:creationId xmlns:a16="http://schemas.microsoft.com/office/drawing/2014/main" id="{D7F97245-6B79-4231-B8D1-C46A2F0F2C02}"/>
                </a:ext>
              </a:extLst>
            </p:cNvPr>
            <p:cNvSpPr/>
            <p:nvPr userDrawn="1"/>
          </p:nvSpPr>
          <p:spPr>
            <a:xfrm>
              <a:off x="11111259" y="5803064"/>
              <a:ext cx="992002" cy="95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0460BCA-76B5-4A70-8CD5-D0A2AAA30208}"/>
                </a:ext>
              </a:extLst>
            </p:cNvPr>
            <p:cNvPicPr>
              <a:picLocks noChangeAspect="1"/>
            </p:cNvPicPr>
            <p:nvPr userDrawn="1"/>
          </p:nvPicPr>
          <p:blipFill>
            <a:blip r:embed="rId19">
              <a:duotone>
                <a:schemeClr val="bg2">
                  <a:shade val="45000"/>
                  <a:satMod val="135000"/>
                </a:schemeClr>
                <a:prstClr val="white"/>
              </a:duotone>
            </a:blip>
            <a:stretch>
              <a:fillRect/>
            </a:stretch>
          </p:blipFill>
          <p:spPr>
            <a:xfrm>
              <a:off x="11111259" y="5803065"/>
              <a:ext cx="974694" cy="1003935"/>
            </a:xfrm>
            <a:prstGeom prst="rect">
              <a:avLst/>
            </a:prstGeom>
          </p:spPr>
        </p:pic>
      </p:grpSp>
    </p:spTree>
    <p:extLst>
      <p:ext uri="{BB962C8B-B14F-4D97-AF65-F5344CB8AC3E}">
        <p14:creationId xmlns:p14="http://schemas.microsoft.com/office/powerpoint/2010/main" val="3209749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53" r:id="rId5"/>
    <p:sldLayoutId id="2147483666" r:id="rId6"/>
    <p:sldLayoutId id="2147483654" r:id="rId7"/>
    <p:sldLayoutId id="2147483655" r:id="rId8"/>
    <p:sldLayoutId id="2147483656" r:id="rId9"/>
    <p:sldLayoutId id="2147483657" r:id="rId10"/>
    <p:sldLayoutId id="2147483658" r:id="rId11"/>
    <p:sldLayoutId id="2147483659" r:id="rId12"/>
    <p:sldLayoutId id="2147483663" r:id="rId13"/>
    <p:sldLayoutId id="2147483662" r:id="rId14"/>
    <p:sldLayoutId id="2147483661" r:id="rId15"/>
    <p:sldLayoutId id="2147483664" r:id="rId16"/>
    <p:sldLayoutId id="2147483665" r:id="rId17"/>
  </p:sldLayoutIdLst>
  <p:txStyles>
    <p:titleStyle>
      <a:lvl1pPr algn="l" defTabSz="914400" rtl="0" eaLnBrk="1" latinLnBrk="0" hangingPunct="1">
        <a:lnSpc>
          <a:spcPct val="90000"/>
        </a:lnSpc>
        <a:spcBef>
          <a:spcPct val="0"/>
        </a:spcBef>
        <a:buNone/>
        <a:defRPr sz="3600" b="1" kern="1200">
          <a:solidFill>
            <a:srgbClr val="222222"/>
          </a:solidFill>
          <a:latin typeface="Dubai" panose="020B0503030403030204" pitchFamily="34" charset="-78"/>
          <a:ea typeface="+mj-ea"/>
          <a:cs typeface="Dubai" panose="020B0503030403030204" pitchFamily="34" charset="-78"/>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rgbClr val="444444"/>
          </a:solidFill>
          <a:latin typeface="Dubai" panose="020B0503030403030204" pitchFamily="34" charset="-78"/>
          <a:ea typeface="+mn-ea"/>
          <a:cs typeface="Dubai" panose="020B0503030403030204" pitchFamily="34" charset="-78"/>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444444"/>
          </a:solidFill>
          <a:latin typeface="Dubai" panose="020B0503030403030204" pitchFamily="34" charset="-78"/>
          <a:ea typeface="+mn-ea"/>
          <a:cs typeface="Dubai" panose="020B0503030403030204" pitchFamily="34" charset="-78"/>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444444"/>
          </a:solidFill>
          <a:latin typeface="Dubai" panose="020B0503030403030204" pitchFamily="34" charset="-78"/>
          <a:ea typeface="+mn-ea"/>
          <a:cs typeface="Dubai" panose="020B0503030403030204" pitchFamily="34" charset="-78"/>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444444"/>
          </a:solidFill>
          <a:latin typeface="Dubai" panose="020B0503030403030204" pitchFamily="34" charset="-78"/>
          <a:ea typeface="+mn-ea"/>
          <a:cs typeface="Dubai" panose="020B0503030403030204" pitchFamily="34" charset="-78"/>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444444"/>
          </a:solidFill>
          <a:latin typeface="Dubai" panose="020B0503030403030204" pitchFamily="34" charset="-78"/>
          <a:ea typeface="+mn-ea"/>
          <a:cs typeface="Dubai" panose="020B0503030403030204" pitchFamily="34"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hyperlink" Target="https://taherabdelhameed.com/?utm_source=ppt&amp;utm_medium=webinar&amp;utm_campaign=mkt-club"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taherabdelhameed.com/go/MailerLite"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taherabdelhameed.com/go/SendinBlue"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taherabdelhameed.com/go/ActiveCampaign"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hyperlink" Target="https://taherabdelhameed.com/go/Ontraport" TargetMode="External"/><Relationship Id="rId3" Type="http://schemas.openxmlformats.org/officeDocument/2006/relationships/hyperlink" Target="https://taherabdelhameed.com/go/MailChimp" TargetMode="External"/><Relationship Id="rId7" Type="http://schemas.openxmlformats.org/officeDocument/2006/relationships/hyperlink" Target="https://taherabdelhameed.com/go/Drip"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taherabdelhameed.com/go/GetResponse" TargetMode="External"/><Relationship Id="rId5" Type="http://schemas.openxmlformats.org/officeDocument/2006/relationships/hyperlink" Target="https://taherabdelhameed.com/go/MooSend" TargetMode="External"/><Relationship Id="rId4" Type="http://schemas.openxmlformats.org/officeDocument/2006/relationships/hyperlink" Target="https://taherabdelhameed.com/go/MailJet"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bit.ly/mkt-club-offer-60"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gif"/><Relationship Id="rId7" Type="http://schemas.openxmlformats.org/officeDocument/2006/relationships/image" Target="../media/image62.gif"/><Relationship Id="rId2" Type="http://schemas.openxmlformats.org/officeDocument/2006/relationships/image" Target="../media/image57.gif"/><Relationship Id="rId1" Type="http://schemas.openxmlformats.org/officeDocument/2006/relationships/slideLayout" Target="../slideLayouts/slideLayout3.xml"/><Relationship Id="rId6" Type="http://schemas.openxmlformats.org/officeDocument/2006/relationships/image" Target="../media/image61.gif"/><Relationship Id="rId5" Type="http://schemas.openxmlformats.org/officeDocument/2006/relationships/image" Target="../media/image60.gif"/><Relationship Id="rId4" Type="http://schemas.openxmlformats.org/officeDocument/2006/relationships/image" Target="../media/image59.gif"/></Relationships>
</file>

<file path=ppt/slides/_rels/slide52.xml.rels><?xml version="1.0" encoding="UTF-8" standalone="yes"?>
<Relationships xmlns="http://schemas.openxmlformats.org/package/2006/relationships"><Relationship Id="rId3" Type="http://schemas.openxmlformats.org/officeDocument/2006/relationships/hyperlink" Target="https://optinmonster.com/" TargetMode="External"/><Relationship Id="rId2" Type="http://schemas.openxmlformats.org/officeDocument/2006/relationships/hyperlink" Target="https://taherabdelhameed.com/go/Thrive-Leads"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taherabdelhameed.com/go/Bloom" TargetMode="External"/><Relationship Id="rId2" Type="http://schemas.openxmlformats.org/officeDocument/2006/relationships/hyperlink" Target="https://sumo.com/" TargetMode="External"/><Relationship Id="rId1" Type="http://schemas.openxmlformats.org/officeDocument/2006/relationships/slideLayout" Target="../slideLayouts/slideLayout2.xml"/><Relationship Id="rId6" Type="http://schemas.openxmlformats.org/officeDocument/2006/relationships/hyperlink" Target="https://www.picreel.com/" TargetMode="External"/><Relationship Id="rId5" Type="http://schemas.openxmlformats.org/officeDocument/2006/relationships/hyperlink" Target="https://www.hellobar.com/" TargetMode="External"/><Relationship Id="rId4" Type="http://schemas.openxmlformats.org/officeDocument/2006/relationships/hyperlink" Target="https://codecanyon.net/item/ninja-popups-for-wordpress/3476479"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hyperlink" Target="https://taherabdelhameed.com/go/Elementor" TargetMode="External"/><Relationship Id="rId3" Type="http://schemas.openxmlformats.org/officeDocument/2006/relationships/hyperlink" Target="https://taherabdelhameed.com/go/Thrive-Architect" TargetMode="External"/><Relationship Id="rId7" Type="http://schemas.openxmlformats.org/officeDocument/2006/relationships/hyperlink" Target="https://wpbakery.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taherabdelhameed.com/go/Divi" TargetMode="External"/><Relationship Id="rId5" Type="http://schemas.openxmlformats.org/officeDocument/2006/relationships/hyperlink" Target="https://wordpress.org/plugins/beaver-builder-lite-version/" TargetMode="External"/><Relationship Id="rId10" Type="http://schemas.openxmlformats.org/officeDocument/2006/relationships/hyperlink" Target="https://taherabdelhameed.com/go/optimizepress" TargetMode="External"/><Relationship Id="rId4" Type="http://schemas.openxmlformats.org/officeDocument/2006/relationships/hyperlink" Target="https://taherabdelhameed.com/go/Beaver-Builder" TargetMode="External"/><Relationship Id="rId9" Type="http://schemas.openxmlformats.org/officeDocument/2006/relationships/hyperlink" Target="https://wordpress.org/plugins/elemento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hyperlink" Target="https://taherabdelhameed.com/go/Landingi"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taherabdelhameed.com/go/LeadPages" TargetMode="External"/><Relationship Id="rId5" Type="http://schemas.openxmlformats.org/officeDocument/2006/relationships/hyperlink" Target="https://taherabdelhameed.com/go/Unbounce" TargetMode="External"/><Relationship Id="rId4" Type="http://schemas.openxmlformats.org/officeDocument/2006/relationships/hyperlink" Target="https://taherabdelhameed.com/go/Instapage"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hyperlink" Target="https://magento.com/" TargetMode="External"/><Relationship Id="rId3" Type="http://schemas.openxmlformats.org/officeDocument/2006/relationships/hyperlink" Target="https://www.sendowl.com/" TargetMode="External"/><Relationship Id="rId7" Type="http://schemas.openxmlformats.org/officeDocument/2006/relationships/hyperlink" Target="https://woocommerce.com/" TargetMode="External"/><Relationship Id="rId2" Type="http://schemas.openxmlformats.org/officeDocument/2006/relationships/hyperlink" Target="https://thrivecart.com/" TargetMode="External"/><Relationship Id="rId1" Type="http://schemas.openxmlformats.org/officeDocument/2006/relationships/slideLayout" Target="../slideLayouts/slideLayout6.xml"/><Relationship Id="rId6" Type="http://schemas.openxmlformats.org/officeDocument/2006/relationships/hyperlink" Target="https://www.bigcommerce.com/" TargetMode="External"/><Relationship Id="rId5" Type="http://schemas.openxmlformats.org/officeDocument/2006/relationships/hyperlink" Target="https://www.shopify.com/" TargetMode="External"/><Relationship Id="rId4" Type="http://schemas.openxmlformats.org/officeDocument/2006/relationships/hyperlink" Target="https://gumroad.com/"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easykash.net/" TargetMode="External"/><Relationship Id="rId7" Type="http://schemas.openxmlformats.org/officeDocument/2006/relationships/hyperlink" Target="https://zid.sa/" TargetMode="External"/><Relationship Id="rId2" Type="http://schemas.openxmlformats.org/officeDocument/2006/relationships/hyperlink" Target="https://fawaterk.com/" TargetMode="External"/><Relationship Id="rId1" Type="http://schemas.openxmlformats.org/officeDocument/2006/relationships/slideLayout" Target="../slideLayouts/slideLayout6.xml"/><Relationship Id="rId6" Type="http://schemas.openxmlformats.org/officeDocument/2006/relationships/hyperlink" Target="https://www.zammit.shop/" TargetMode="External"/><Relationship Id="rId5" Type="http://schemas.openxmlformats.org/officeDocument/2006/relationships/hyperlink" Target="https://www.expandcart.com/" TargetMode="External"/><Relationship Id="rId4" Type="http://schemas.openxmlformats.org/officeDocument/2006/relationships/hyperlink" Target="https://paymob.com/"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taherabdelhameed.com/go/cartflows" TargetMode="External"/><Relationship Id="rId7" Type="http://schemas.openxmlformats.org/officeDocument/2006/relationships/image" Target="../media/image67.wmf"/><Relationship Id="rId2" Type="http://schemas.openxmlformats.org/officeDocument/2006/relationships/hyperlink" Target="https://wordpress.org/plugins/woo-checkout-field-editor-pro/" TargetMode="Externa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hyperlink" Target="https://buildwoofunnels.com/" TargetMode="External"/><Relationship Id="rId4" Type="http://schemas.openxmlformats.org/officeDocument/2006/relationships/hyperlink" Target="https://wordpress.org/plugins/woo-cart-abandonment-recovery/"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3.xml.rels><?xml version="1.0" encoding="UTF-8" standalone="yes"?>
<Relationships xmlns="http://schemas.openxmlformats.org/package/2006/relationships"><Relationship Id="rId8" Type="http://schemas.openxmlformats.org/officeDocument/2006/relationships/hyperlink" Target="https://simpleanalytics.com/" TargetMode="External"/><Relationship Id="rId3" Type="http://schemas.openxmlformats.org/officeDocument/2006/relationships/hyperlink" Target="https://analytics.google.com/" TargetMode="External"/><Relationship Id="rId7" Type="http://schemas.openxmlformats.org/officeDocument/2006/relationships/hyperlink" Target="https://heap.io/" TargetMode="External"/><Relationship Id="rId2" Type="http://schemas.openxmlformats.org/officeDocument/2006/relationships/hyperlink" Target="https://jetpack.com/" TargetMode="External"/><Relationship Id="rId1" Type="http://schemas.openxmlformats.org/officeDocument/2006/relationships/slideLayout" Target="../slideLayouts/slideLayout3.xml"/><Relationship Id="rId6" Type="http://schemas.openxmlformats.org/officeDocument/2006/relationships/hyperlink" Target="https://clicky.com/" TargetMode="External"/><Relationship Id="rId5" Type="http://schemas.openxmlformats.org/officeDocument/2006/relationships/hyperlink" Target="https://metrica.yandex.com/" TargetMode="External"/><Relationship Id="rId4" Type="http://schemas.openxmlformats.org/officeDocument/2006/relationships/hyperlink" Target="https://tagmanager.google.com/" TargetMode="External"/><Relationship Id="rId9" Type="http://schemas.openxmlformats.org/officeDocument/2006/relationships/hyperlink" Target="https://usefathom.com/"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hyperlink" Target="https://vwo.com/" TargetMode="External"/><Relationship Id="rId3" Type="http://schemas.openxmlformats.org/officeDocument/2006/relationships/hyperlink" Target="https://www.hotjar.com/" TargetMode="External"/><Relationship Id="rId7" Type="http://schemas.openxmlformats.org/officeDocument/2006/relationships/hyperlink" Target="https://mouseflow.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stackanalytix.com/" TargetMode="External"/><Relationship Id="rId5" Type="http://schemas.openxmlformats.org/officeDocument/2006/relationships/hyperlink" Target="https://metrica.yandex.com/" TargetMode="External"/><Relationship Id="rId10" Type="http://schemas.openxmlformats.org/officeDocument/2006/relationships/image" Target="../media/image75.jpeg"/><Relationship Id="rId4" Type="http://schemas.openxmlformats.org/officeDocument/2006/relationships/hyperlink" Target="https://clarity.microsoft.com/" TargetMode="External"/><Relationship Id="rId9" Type="http://schemas.openxmlformats.org/officeDocument/2006/relationships/hyperlink" Target="https://mixpanel.com/"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help.thrivethemes.com/en/articles/5679445-how-to-use-the-analytics-scripts-feature" TargetMode="External"/><Relationship Id="rId7" Type="http://schemas.openxmlformats.org/officeDocument/2006/relationships/image" Target="../media/image76.png"/><Relationship Id="rId2" Type="http://schemas.openxmlformats.org/officeDocument/2006/relationships/hyperlink" Target="https://wordpress.org/plugins/insert-headers-and-footers/" TargetMode="External"/><Relationship Id="rId1" Type="http://schemas.openxmlformats.org/officeDocument/2006/relationships/slideLayout" Target="../slideLayouts/slideLayout2.xml"/><Relationship Id="rId6" Type="http://schemas.openxmlformats.org/officeDocument/2006/relationships/hyperlink" Target="https://chrome.google.com/webstore/detail/facebook-pixel-helper/fdgfkebogiimcoedlicjlajpkdmockpc" TargetMode="External"/><Relationship Id="rId5" Type="http://schemas.openxmlformats.org/officeDocument/2006/relationships/hyperlink" Target="https://wordpress.org/plugins/pixelyoursite/" TargetMode="External"/><Relationship Id="rId4" Type="http://schemas.openxmlformats.org/officeDocument/2006/relationships/hyperlink" Target="https://www.pixelyoursite.com/"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https://www.lastpass.com/" TargetMode="External"/><Relationship Id="rId7" Type="http://schemas.openxmlformats.org/officeDocument/2006/relationships/image" Target="../media/image78.png"/><Relationship Id="rId2" Type="http://schemas.openxmlformats.org/officeDocument/2006/relationships/hyperlink" Target="https://bitwarden.com/" TargetMode="Externa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hyperlink" Target="https://www.youtube.com/watch?v=H0-yWbe5XG4" TargetMode="External"/><Relationship Id="rId4" Type="http://schemas.openxmlformats.org/officeDocument/2006/relationships/hyperlink" Target="https://1password.com/"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play.google.com/store/apps/details?id=com.google.android.apps.authenticator2&amp;hl=en&amp;gl=US" TargetMode="External"/><Relationship Id="rId2" Type="http://schemas.openxmlformats.org/officeDocument/2006/relationships/hyperlink" Target="https://www.microsoft.com/en-us/security/mobile-authenticator-app" TargetMode="Externa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hyperlink" Target="https://authy.com/"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hyperlink" Target="https://www.capterra.com/" TargetMode="External"/><Relationship Id="rId2" Type="http://schemas.openxmlformats.org/officeDocument/2006/relationships/hyperlink" Target="https://g2.com/" TargetMode="External"/><Relationship Id="rId1" Type="http://schemas.openxmlformats.org/officeDocument/2006/relationships/slideLayout" Target="../slideLayouts/slideLayout3.xml"/><Relationship Id="rId6" Type="http://schemas.openxmlformats.org/officeDocument/2006/relationships/hyperlink" Target="https://www.datanyze.com/market-share" TargetMode="External"/><Relationship Id="rId5" Type="http://schemas.openxmlformats.org/officeDocument/2006/relationships/hyperlink" Target="https://www.trustpilot.com/" TargetMode="External"/><Relationship Id="rId4" Type="http://schemas.openxmlformats.org/officeDocument/2006/relationships/hyperlink" Target="https://www.softwareadvice.com/"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chiefmartec.com/" TargetMode="External"/><Relationship Id="rId2" Type="http://schemas.openxmlformats.org/officeDocument/2006/relationships/hyperlink" Target="https://martechmap.com/" TargetMode="External"/><Relationship Id="rId1" Type="http://schemas.openxmlformats.org/officeDocument/2006/relationships/slideLayout" Target="../slideLayouts/slideLayout2.xml"/><Relationship Id="rId4" Type="http://schemas.openxmlformats.org/officeDocument/2006/relationships/hyperlink" Target="https://martech5000.com/"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hyperlink" Target="https://bit.ly/mkt-club-offer-60"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s://martech5000.com/"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592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247B7-BFA3-CB48-130C-5AE7BC1B8BFE}"/>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C6168BEB-DDA3-83C0-A982-32B615D14DA7}"/>
              </a:ext>
            </a:extLst>
          </p:cNvPr>
          <p:cNvSpPr>
            <a:spLocks noGrp="1"/>
          </p:cNvSpPr>
          <p:nvPr>
            <p:ph type="body" sz="quarter" idx="13"/>
          </p:nvPr>
        </p:nvSpPr>
        <p:spPr>
          <a:xfrm>
            <a:off x="426583" y="294027"/>
            <a:ext cx="1824602" cy="551090"/>
          </a:xfrm>
        </p:spPr>
        <p:txBody>
          <a:bodyPr/>
          <a:lstStyle/>
          <a:p>
            <a:r>
              <a:rPr lang="en-US" dirty="0"/>
              <a:t>Introduction</a:t>
            </a:r>
          </a:p>
        </p:txBody>
      </p:sp>
      <p:pic>
        <p:nvPicPr>
          <p:cNvPr id="2050" name="Picture 2">
            <a:extLst>
              <a:ext uri="{FF2B5EF4-FFF2-40B4-BE49-F238E27FC236}">
                <a16:creationId xmlns:a16="http://schemas.microsoft.com/office/drawing/2014/main" id="{FF5B7F83-30A4-3EDA-5D6E-8A4C70D4036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6311" y="831267"/>
            <a:ext cx="9979378" cy="561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997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3DE1-89E7-66FE-D3AC-1825DEC1CA6B}"/>
              </a:ext>
            </a:extLst>
          </p:cNvPr>
          <p:cNvSpPr>
            <a:spLocks noGrp="1"/>
          </p:cNvSpPr>
          <p:nvPr>
            <p:ph type="title"/>
          </p:nvPr>
        </p:nvSpPr>
        <p:spPr>
          <a:xfrm>
            <a:off x="838200" y="1191368"/>
            <a:ext cx="5799667" cy="2533965"/>
          </a:xfrm>
        </p:spPr>
        <p:txBody>
          <a:bodyPr anchor="t"/>
          <a:lstStyle/>
          <a:p>
            <a:pPr>
              <a:lnSpc>
                <a:spcPct val="150000"/>
              </a:lnSpc>
            </a:pPr>
            <a:r>
              <a:rPr lang="en-US" dirty="0"/>
              <a:t>…Better Approach to </a:t>
            </a:r>
            <a:br>
              <a:rPr lang="en-US" dirty="0"/>
            </a:br>
            <a:r>
              <a:rPr lang="en-US" dirty="0"/>
              <a:t>Understand </a:t>
            </a:r>
            <a:br>
              <a:rPr lang="en-US" dirty="0"/>
            </a:br>
            <a:r>
              <a:rPr lang="en-US" dirty="0"/>
              <a:t>Marketing Tools</a:t>
            </a:r>
          </a:p>
        </p:txBody>
      </p:sp>
      <p:sp>
        <p:nvSpPr>
          <p:cNvPr id="8" name="Text Placeholder 7">
            <a:extLst>
              <a:ext uri="{FF2B5EF4-FFF2-40B4-BE49-F238E27FC236}">
                <a16:creationId xmlns:a16="http://schemas.microsoft.com/office/drawing/2014/main" id="{AF65B0FE-C838-8B15-7740-B27432F52827}"/>
              </a:ext>
            </a:extLst>
          </p:cNvPr>
          <p:cNvSpPr>
            <a:spLocks noGrp="1"/>
          </p:cNvSpPr>
          <p:nvPr>
            <p:ph type="body" sz="quarter" idx="13"/>
          </p:nvPr>
        </p:nvSpPr>
        <p:spPr>
          <a:xfrm>
            <a:off x="426584" y="294027"/>
            <a:ext cx="1824602" cy="551090"/>
          </a:xfrm>
        </p:spPr>
        <p:txBody>
          <a:bodyPr/>
          <a:lstStyle/>
          <a:p>
            <a:r>
              <a:rPr lang="en-US" dirty="0"/>
              <a:t>Introduction</a:t>
            </a:r>
          </a:p>
        </p:txBody>
      </p:sp>
      <p:sp>
        <p:nvSpPr>
          <p:cNvPr id="10" name="Content Placeholder 9">
            <a:extLst>
              <a:ext uri="{FF2B5EF4-FFF2-40B4-BE49-F238E27FC236}">
                <a16:creationId xmlns:a16="http://schemas.microsoft.com/office/drawing/2014/main" id="{A7D7AAAB-F583-C8D6-6BAD-608965D95C69}"/>
              </a:ext>
            </a:extLst>
          </p:cNvPr>
          <p:cNvSpPr>
            <a:spLocks noGrp="1"/>
          </p:cNvSpPr>
          <p:nvPr>
            <p:ph sz="half" idx="1"/>
          </p:nvPr>
        </p:nvSpPr>
        <p:spPr>
          <a:xfrm>
            <a:off x="838200" y="3996266"/>
            <a:ext cx="5181600" cy="2149891"/>
          </a:xfrm>
        </p:spPr>
        <p:txBody>
          <a:bodyPr/>
          <a:lstStyle/>
          <a:p>
            <a:pPr marL="0" indent="0">
              <a:buNone/>
            </a:pPr>
            <a:r>
              <a:rPr lang="en-US" dirty="0"/>
              <a:t>Main Categories</a:t>
            </a:r>
          </a:p>
          <a:p>
            <a:pPr marL="0" indent="0">
              <a:buNone/>
            </a:pPr>
            <a:r>
              <a:rPr lang="en-US" dirty="0"/>
              <a:t>For SMBs</a:t>
            </a:r>
          </a:p>
        </p:txBody>
      </p:sp>
      <p:graphicFrame>
        <p:nvGraphicFramePr>
          <p:cNvPr id="11" name="Content Placeholder 5">
            <a:extLst>
              <a:ext uri="{FF2B5EF4-FFF2-40B4-BE49-F238E27FC236}">
                <a16:creationId xmlns:a16="http://schemas.microsoft.com/office/drawing/2014/main" id="{38F8511B-0331-1BA2-9145-E11037B07022}"/>
              </a:ext>
            </a:extLst>
          </p:cNvPr>
          <p:cNvGraphicFramePr>
            <a:graphicFrameLocks noGrp="1"/>
          </p:cNvGraphicFramePr>
          <p:nvPr>
            <p:ph sz="half" idx="2"/>
            <p:extLst>
              <p:ext uri="{D42A27DB-BD31-4B8C-83A1-F6EECF244321}">
                <p14:modId xmlns:p14="http://schemas.microsoft.com/office/powerpoint/2010/main" val="2148601383"/>
              </p:ext>
            </p:extLst>
          </p:nvPr>
        </p:nvGraphicFramePr>
        <p:xfrm>
          <a:off x="5166722" y="831267"/>
          <a:ext cx="7025278" cy="5606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ontent Placeholder 9">
            <a:extLst>
              <a:ext uri="{FF2B5EF4-FFF2-40B4-BE49-F238E27FC236}">
                <a16:creationId xmlns:a16="http://schemas.microsoft.com/office/drawing/2014/main" id="{DB3B8F26-06D3-0193-C4F6-F03D1184096E}"/>
              </a:ext>
            </a:extLst>
          </p:cNvPr>
          <p:cNvSpPr txBox="1">
            <a:spLocks/>
          </p:cNvSpPr>
          <p:nvPr/>
        </p:nvSpPr>
        <p:spPr>
          <a:xfrm>
            <a:off x="838200" y="5749521"/>
            <a:ext cx="5181600" cy="727491"/>
          </a:xfrm>
          <a:prstGeom prst="rect">
            <a:avLst/>
          </a:prstGeom>
        </p:spPr>
        <p:txBody>
          <a:bodyPr vert="horz" lIns="91440" tIns="36000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rgbClr val="444444"/>
                </a:solidFill>
                <a:latin typeface="Dubai" panose="020B0503030403030204" pitchFamily="34" charset="-78"/>
                <a:ea typeface="+mn-ea"/>
                <a:cs typeface="Dubai" panose="020B0503030403030204" pitchFamily="34" charset="-78"/>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444444"/>
                </a:solidFill>
                <a:latin typeface="Dubai" panose="020B0503030403030204" pitchFamily="34" charset="-78"/>
                <a:ea typeface="+mn-ea"/>
                <a:cs typeface="Dubai" panose="020B0503030403030204" pitchFamily="34" charset="-78"/>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444444"/>
                </a:solidFill>
                <a:latin typeface="Dubai" panose="020B0503030403030204" pitchFamily="34" charset="-78"/>
                <a:ea typeface="+mn-ea"/>
                <a:cs typeface="Dubai" panose="020B0503030403030204" pitchFamily="34" charset="-78"/>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444444"/>
                </a:solidFill>
                <a:latin typeface="Dubai" panose="020B0503030403030204" pitchFamily="34" charset="-78"/>
                <a:ea typeface="+mn-ea"/>
                <a:cs typeface="Dubai" panose="020B0503030403030204" pitchFamily="34" charset="-78"/>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444444"/>
                </a:solidFill>
                <a:latin typeface="Dubai" panose="020B0503030403030204" pitchFamily="34" charset="-78"/>
                <a:ea typeface="+mn-ea"/>
                <a:cs typeface="Dubai" panose="020B0503030403030204" pitchFamily="34"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i="1" dirty="0"/>
              <a:t>Where are Trending AI Tools?!</a:t>
            </a:r>
          </a:p>
        </p:txBody>
      </p:sp>
    </p:spTree>
    <p:extLst>
      <p:ext uri="{BB962C8B-B14F-4D97-AF65-F5344CB8AC3E}">
        <p14:creationId xmlns:p14="http://schemas.microsoft.com/office/powerpoint/2010/main" val="893579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054A5-CC8F-EBEC-DABB-BFE51F8E707D}"/>
              </a:ext>
            </a:extLst>
          </p:cNvPr>
          <p:cNvSpPr>
            <a:spLocks noGrp="1"/>
          </p:cNvSpPr>
          <p:nvPr>
            <p:ph type="title"/>
          </p:nvPr>
        </p:nvSpPr>
        <p:spPr/>
        <p:txBody>
          <a:bodyPr/>
          <a:lstStyle/>
          <a:p>
            <a:r>
              <a:rPr lang="en-US" dirty="0"/>
              <a:t>Communicate </a:t>
            </a:r>
          </a:p>
        </p:txBody>
      </p:sp>
      <p:sp>
        <p:nvSpPr>
          <p:cNvPr id="3" name="Content Placeholder 2">
            <a:extLst>
              <a:ext uri="{FF2B5EF4-FFF2-40B4-BE49-F238E27FC236}">
                <a16:creationId xmlns:a16="http://schemas.microsoft.com/office/drawing/2014/main" id="{124521F8-0646-A695-C0A6-AE1E8AFCAD60}"/>
              </a:ext>
            </a:extLst>
          </p:cNvPr>
          <p:cNvSpPr>
            <a:spLocks noGrp="1"/>
          </p:cNvSpPr>
          <p:nvPr>
            <p:ph sz="half" idx="1"/>
          </p:nvPr>
        </p:nvSpPr>
        <p:spPr/>
        <p:txBody>
          <a:bodyPr>
            <a:normAutofit/>
          </a:bodyPr>
          <a:lstStyle/>
          <a:p>
            <a:pPr marL="342900" marR="0" lvl="0" indent="-342900" algn="r" rtl="1">
              <a:lnSpc>
                <a:spcPct val="107000"/>
              </a:lnSpc>
              <a:spcBef>
                <a:spcPts val="0"/>
              </a:spcBef>
              <a:spcAft>
                <a:spcPts val="0"/>
              </a:spcAft>
              <a:buFont typeface="Symbol" panose="05050102010706020507" pitchFamily="18" charset="2"/>
              <a:buChar char=""/>
            </a:pPr>
            <a:endParaRPr lang="en-US" sz="2400" dirty="0">
              <a:solidFill>
                <a:srgbClr val="222222"/>
              </a:solidFill>
              <a:effectLst/>
              <a:latin typeface="Dubai" panose="020B0503030403030204" pitchFamily="34" charset="-78"/>
              <a:ea typeface="Calibri" panose="020F0502020204030204" pitchFamily="34" charset="0"/>
              <a:cs typeface="Dubai" panose="020B0503030403030204" pitchFamily="34" charset="-78"/>
            </a:endParaRPr>
          </a:p>
          <a:p>
            <a:pPr marL="342900" marR="0" lvl="0" indent="-342900" algn="r" rtl="1">
              <a:lnSpc>
                <a:spcPct val="107000"/>
              </a:lnSpc>
              <a:spcBef>
                <a:spcPts val="0"/>
              </a:spcBef>
              <a:spcAft>
                <a:spcPts val="0"/>
              </a:spcAft>
              <a:buFont typeface="Symbol" panose="05050102010706020507" pitchFamily="18" charset="2"/>
              <a:buChar char=""/>
            </a:pPr>
            <a:r>
              <a:rPr lang="ar-EG"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أدوات عمل نماذج إدخال البيانات</a:t>
            </a:r>
            <a:br>
              <a:rPr lang="ar-EG"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br>
            <a:r>
              <a:rPr lang="en-US"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Forms Tools</a:t>
            </a:r>
          </a:p>
          <a:p>
            <a:pPr marL="342900" marR="0" lvl="0" indent="-342900" algn="r" rtl="1">
              <a:lnSpc>
                <a:spcPct val="107000"/>
              </a:lnSpc>
              <a:spcBef>
                <a:spcPts val="0"/>
              </a:spcBef>
              <a:spcAft>
                <a:spcPts val="0"/>
              </a:spcAft>
              <a:buFont typeface="Symbol" panose="05050102010706020507" pitchFamily="18" charset="2"/>
              <a:buChar char=""/>
            </a:pPr>
            <a:r>
              <a:rPr lang="ar-EG"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أدوات عمل الاستبيانات</a:t>
            </a:r>
            <a:br>
              <a:rPr lang="ar-EG"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br>
            <a:r>
              <a:rPr lang="en-US"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Survey and Getting Feedback Tools</a:t>
            </a:r>
          </a:p>
          <a:p>
            <a:pPr marL="342900" marR="0" lvl="0" indent="-342900" algn="r" rtl="1">
              <a:lnSpc>
                <a:spcPct val="107000"/>
              </a:lnSpc>
              <a:spcBef>
                <a:spcPts val="0"/>
              </a:spcBef>
              <a:spcAft>
                <a:spcPts val="800"/>
              </a:spcAft>
              <a:buFont typeface="Symbol" panose="05050102010706020507" pitchFamily="18" charset="2"/>
              <a:buChar char=""/>
            </a:pPr>
            <a:r>
              <a:rPr lang="ar-EG"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أدوات إدارة "السوشيال ميديا"</a:t>
            </a:r>
            <a:br>
              <a:rPr lang="ar-EG"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br>
            <a:r>
              <a:rPr lang="en-US"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Social Media Management Tools</a:t>
            </a:r>
          </a:p>
        </p:txBody>
      </p:sp>
      <p:sp>
        <p:nvSpPr>
          <p:cNvPr id="4" name="Content Placeholder 3">
            <a:extLst>
              <a:ext uri="{FF2B5EF4-FFF2-40B4-BE49-F238E27FC236}">
                <a16:creationId xmlns:a16="http://schemas.microsoft.com/office/drawing/2014/main" id="{4EA5AFDF-84FA-D31D-12D5-85D0E8B625EF}"/>
              </a:ext>
            </a:extLst>
          </p:cNvPr>
          <p:cNvSpPr>
            <a:spLocks noGrp="1"/>
          </p:cNvSpPr>
          <p:nvPr>
            <p:ph sz="half" idx="2"/>
          </p:nvPr>
        </p:nvSpPr>
        <p:spPr/>
        <p:txBody>
          <a:bodyPr vert="horz" lIns="91440" tIns="360000" rIns="91440" bIns="45720" rtlCol="0">
            <a:normAutofit/>
          </a:bodyPr>
          <a:lstStyle/>
          <a:p>
            <a:pPr marL="342900" indent="-342900" algn="r" rtl="1">
              <a:lnSpc>
                <a:spcPct val="107000"/>
              </a:lnSpc>
              <a:spcBef>
                <a:spcPts val="0"/>
              </a:spcBef>
              <a:buFont typeface="Symbol" panose="05050102010706020507" pitchFamily="18" charset="2"/>
              <a:buChar char=""/>
            </a:pPr>
            <a:endParaRPr lang="en-US" sz="2400" dirty="0">
              <a:solidFill>
                <a:srgbClr val="222222"/>
              </a:solidFill>
              <a:ea typeface="Calibri" panose="020F0502020204030204" pitchFamily="34" charset="0"/>
            </a:endParaRPr>
          </a:p>
          <a:p>
            <a:pPr marL="342900" indent="-342900" algn="r" rtl="1">
              <a:lnSpc>
                <a:spcPct val="107000"/>
              </a:lnSpc>
              <a:spcBef>
                <a:spcPts val="0"/>
              </a:spcBef>
              <a:buFont typeface="Symbol" panose="05050102010706020507" pitchFamily="18" charset="2"/>
              <a:buChar char=""/>
            </a:pPr>
            <a:r>
              <a:rPr lang="ar-EG" sz="2400" dirty="0">
                <a:solidFill>
                  <a:srgbClr val="222222"/>
                </a:solidFill>
                <a:ea typeface="Calibri" panose="020F0502020204030204" pitchFamily="34" charset="0"/>
              </a:rPr>
              <a:t>أدوات التسويق بالإيميل</a:t>
            </a:r>
            <a:br>
              <a:rPr lang="ar-EG" sz="2400" dirty="0">
                <a:solidFill>
                  <a:srgbClr val="222222"/>
                </a:solidFill>
                <a:ea typeface="Calibri" panose="020F0502020204030204" pitchFamily="34" charset="0"/>
              </a:rPr>
            </a:br>
            <a:r>
              <a:rPr lang="ar-EG" sz="2400" dirty="0">
                <a:solidFill>
                  <a:srgbClr val="222222"/>
                </a:solidFill>
                <a:ea typeface="Calibri" panose="020F0502020204030204" pitchFamily="34" charset="0"/>
              </a:rPr>
              <a:t> </a:t>
            </a:r>
            <a:r>
              <a:rPr lang="en-US" sz="2400" dirty="0">
                <a:solidFill>
                  <a:srgbClr val="222222"/>
                </a:solidFill>
                <a:ea typeface="Calibri" panose="020F0502020204030204" pitchFamily="34" charset="0"/>
              </a:rPr>
              <a:t>Email Marketing Tools</a:t>
            </a:r>
          </a:p>
          <a:p>
            <a:pPr marL="342900" indent="-342900" algn="r" rtl="1">
              <a:lnSpc>
                <a:spcPct val="107000"/>
              </a:lnSpc>
              <a:spcBef>
                <a:spcPts val="0"/>
              </a:spcBef>
              <a:buFont typeface="Symbol" panose="05050102010706020507" pitchFamily="18" charset="2"/>
              <a:buChar char=""/>
            </a:pPr>
            <a:r>
              <a:rPr lang="ar-EG" sz="2400" dirty="0">
                <a:solidFill>
                  <a:srgbClr val="222222"/>
                </a:solidFill>
                <a:ea typeface="Calibri" panose="020F0502020204030204" pitchFamily="34" charset="0"/>
              </a:rPr>
              <a:t>أدوات إدارة العلاقات مع العملاء</a:t>
            </a:r>
            <a:br>
              <a:rPr lang="ar-EG" sz="2400" dirty="0">
                <a:solidFill>
                  <a:srgbClr val="222222"/>
                </a:solidFill>
                <a:ea typeface="Calibri" panose="020F0502020204030204" pitchFamily="34" charset="0"/>
              </a:rPr>
            </a:br>
            <a:r>
              <a:rPr lang="en-US" sz="2400" dirty="0">
                <a:solidFill>
                  <a:srgbClr val="222222"/>
                </a:solidFill>
                <a:ea typeface="Calibri" panose="020F0502020204030204" pitchFamily="34" charset="0"/>
              </a:rPr>
              <a:t>Customer Relationship Management (CRM) Tools</a:t>
            </a:r>
          </a:p>
          <a:p>
            <a:pPr marL="342900" indent="-342900" algn="r" rtl="1">
              <a:lnSpc>
                <a:spcPct val="107000"/>
              </a:lnSpc>
              <a:spcBef>
                <a:spcPts val="0"/>
              </a:spcBef>
              <a:buFont typeface="Symbol" panose="05050102010706020507" pitchFamily="18" charset="2"/>
              <a:buChar char=""/>
            </a:pPr>
            <a:r>
              <a:rPr lang="ar-EG" sz="2400" dirty="0">
                <a:solidFill>
                  <a:srgbClr val="222222"/>
                </a:solidFill>
                <a:ea typeface="Calibri" panose="020F0502020204030204" pitchFamily="34" charset="0"/>
              </a:rPr>
              <a:t>أدوات جذب وتوليد العملاء المحتملين </a:t>
            </a:r>
            <a:br>
              <a:rPr lang="ar-EG" sz="2400" dirty="0">
                <a:solidFill>
                  <a:srgbClr val="222222"/>
                </a:solidFill>
                <a:ea typeface="Calibri" panose="020F0502020204030204" pitchFamily="34" charset="0"/>
              </a:rPr>
            </a:br>
            <a:r>
              <a:rPr lang="en-US" sz="2400" dirty="0">
                <a:solidFill>
                  <a:srgbClr val="222222"/>
                </a:solidFill>
                <a:ea typeface="Calibri" panose="020F0502020204030204" pitchFamily="34" charset="0"/>
              </a:rPr>
              <a:t>Lead Generation Tools</a:t>
            </a:r>
          </a:p>
        </p:txBody>
      </p:sp>
      <p:sp>
        <p:nvSpPr>
          <p:cNvPr id="5" name="Text Placeholder 4">
            <a:extLst>
              <a:ext uri="{FF2B5EF4-FFF2-40B4-BE49-F238E27FC236}">
                <a16:creationId xmlns:a16="http://schemas.microsoft.com/office/drawing/2014/main" id="{68AF6107-BC33-D2BA-AAFA-5E33BE8C16B0}"/>
              </a:ext>
            </a:extLst>
          </p:cNvPr>
          <p:cNvSpPr>
            <a:spLocks noGrp="1"/>
          </p:cNvSpPr>
          <p:nvPr>
            <p:ph type="body" sz="quarter" idx="13"/>
          </p:nvPr>
        </p:nvSpPr>
        <p:spPr>
          <a:xfrm>
            <a:off x="426584" y="294027"/>
            <a:ext cx="1824602" cy="551090"/>
          </a:xfrm>
        </p:spPr>
        <p:txBody>
          <a:bodyPr/>
          <a:lstStyle/>
          <a:p>
            <a:r>
              <a:rPr lang="en-US" dirty="0"/>
              <a:t>Introduction</a:t>
            </a:r>
          </a:p>
        </p:txBody>
      </p:sp>
      <p:pic>
        <p:nvPicPr>
          <p:cNvPr id="7" name="Picture 6">
            <a:extLst>
              <a:ext uri="{FF2B5EF4-FFF2-40B4-BE49-F238E27FC236}">
                <a16:creationId xmlns:a16="http://schemas.microsoft.com/office/drawing/2014/main" id="{24B3BF40-EC29-D45D-37A8-E3EC9883AA93}"/>
              </a:ext>
            </a:extLst>
          </p:cNvPr>
          <p:cNvPicPr>
            <a:picLocks noChangeAspect="1"/>
          </p:cNvPicPr>
          <p:nvPr/>
        </p:nvPicPr>
        <p:blipFill>
          <a:blip r:embed="rId3"/>
          <a:stretch>
            <a:fillRect/>
          </a:stretch>
        </p:blipFill>
        <p:spPr>
          <a:xfrm>
            <a:off x="3651798" y="759289"/>
            <a:ext cx="2165343" cy="1729267"/>
          </a:xfrm>
          <a:prstGeom prst="rect">
            <a:avLst/>
          </a:prstGeom>
        </p:spPr>
      </p:pic>
    </p:spTree>
    <p:extLst>
      <p:ext uri="{BB962C8B-B14F-4D97-AF65-F5344CB8AC3E}">
        <p14:creationId xmlns:p14="http://schemas.microsoft.com/office/powerpoint/2010/main" val="3552634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054A5-CC8F-EBEC-DABB-BFE51F8E707D}"/>
              </a:ext>
            </a:extLst>
          </p:cNvPr>
          <p:cNvSpPr>
            <a:spLocks noGrp="1"/>
          </p:cNvSpPr>
          <p:nvPr>
            <p:ph type="title"/>
          </p:nvPr>
        </p:nvSpPr>
        <p:spPr/>
        <p:txBody>
          <a:bodyPr/>
          <a:lstStyle/>
          <a:p>
            <a:r>
              <a:rPr lang="en-US" dirty="0"/>
              <a:t>Communicate </a:t>
            </a:r>
          </a:p>
        </p:txBody>
      </p:sp>
      <p:sp>
        <p:nvSpPr>
          <p:cNvPr id="3" name="Content Placeholder 2">
            <a:extLst>
              <a:ext uri="{FF2B5EF4-FFF2-40B4-BE49-F238E27FC236}">
                <a16:creationId xmlns:a16="http://schemas.microsoft.com/office/drawing/2014/main" id="{124521F8-0646-A695-C0A6-AE1E8AFCAD60}"/>
              </a:ext>
            </a:extLst>
          </p:cNvPr>
          <p:cNvSpPr>
            <a:spLocks noGrp="1"/>
          </p:cNvSpPr>
          <p:nvPr>
            <p:ph sz="half" idx="1"/>
          </p:nvPr>
        </p:nvSpPr>
        <p:spPr/>
        <p:txBody>
          <a:bodyPr>
            <a:normAutofit/>
          </a:bodyPr>
          <a:lstStyle/>
          <a:p>
            <a:pPr marL="342900" marR="0" lvl="0" indent="-342900" algn="r" rtl="1">
              <a:lnSpc>
                <a:spcPct val="107000"/>
              </a:lnSpc>
              <a:spcBef>
                <a:spcPts val="0"/>
              </a:spcBef>
              <a:spcAft>
                <a:spcPts val="0"/>
              </a:spcAft>
              <a:buFont typeface="Symbol" panose="05050102010706020507" pitchFamily="18" charset="2"/>
              <a:buChar char=""/>
            </a:pPr>
            <a:endParaRPr lang="en-US"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endParaRPr>
          </a:p>
          <a:p>
            <a:pPr marL="342900" marR="0" lvl="0" indent="-342900" algn="r" rtl="1">
              <a:lnSpc>
                <a:spcPct val="107000"/>
              </a:lnSpc>
              <a:spcBef>
                <a:spcPts val="0"/>
              </a:spcBef>
              <a:spcAft>
                <a:spcPts val="0"/>
              </a:spcAft>
              <a:buFont typeface="Symbol" panose="05050102010706020507" pitchFamily="18" charset="2"/>
              <a:buChar char=""/>
            </a:pPr>
            <a:r>
              <a:rPr lang="ar-EG"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t>أدوات عمل نماذج إدخال البيانات</a:t>
            </a:r>
            <a:br>
              <a:rPr lang="ar-EG"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br>
            <a:r>
              <a:rPr lang="en-US"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t>Forms Tools</a:t>
            </a:r>
          </a:p>
          <a:p>
            <a:pPr marL="342900" marR="0" lvl="0" indent="-342900" algn="r" rtl="1">
              <a:lnSpc>
                <a:spcPct val="107000"/>
              </a:lnSpc>
              <a:spcBef>
                <a:spcPts val="0"/>
              </a:spcBef>
              <a:spcAft>
                <a:spcPts val="0"/>
              </a:spcAft>
              <a:buFont typeface="Symbol" panose="05050102010706020507" pitchFamily="18" charset="2"/>
              <a:buChar char=""/>
            </a:pPr>
            <a:r>
              <a:rPr lang="ar-EG"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t>أدوات عمل الاستبيانات</a:t>
            </a:r>
            <a:br>
              <a:rPr lang="ar-EG"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br>
            <a:r>
              <a:rPr lang="en-US"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t>Survey and Getting Feedback Tools</a:t>
            </a:r>
          </a:p>
          <a:p>
            <a:pPr marL="342900" marR="0" lvl="0" indent="-342900" algn="r" rtl="1">
              <a:lnSpc>
                <a:spcPct val="107000"/>
              </a:lnSpc>
              <a:spcBef>
                <a:spcPts val="0"/>
              </a:spcBef>
              <a:spcAft>
                <a:spcPts val="800"/>
              </a:spcAft>
              <a:buFont typeface="Symbol" panose="05050102010706020507" pitchFamily="18" charset="2"/>
              <a:buChar char=""/>
            </a:pPr>
            <a:r>
              <a:rPr lang="ar-EG"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t>أدوات إدارة "السوشيال ميديا"</a:t>
            </a:r>
            <a:br>
              <a:rPr lang="ar-EG"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br>
            <a:r>
              <a:rPr lang="en-US"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t>Social Media Management Tools</a:t>
            </a:r>
          </a:p>
        </p:txBody>
      </p:sp>
      <p:sp>
        <p:nvSpPr>
          <p:cNvPr id="4" name="Content Placeholder 3">
            <a:extLst>
              <a:ext uri="{FF2B5EF4-FFF2-40B4-BE49-F238E27FC236}">
                <a16:creationId xmlns:a16="http://schemas.microsoft.com/office/drawing/2014/main" id="{4EA5AFDF-84FA-D31D-12D5-85D0E8B625EF}"/>
              </a:ext>
            </a:extLst>
          </p:cNvPr>
          <p:cNvSpPr>
            <a:spLocks noGrp="1"/>
          </p:cNvSpPr>
          <p:nvPr>
            <p:ph sz="half" idx="2"/>
          </p:nvPr>
        </p:nvSpPr>
        <p:spPr/>
        <p:txBody>
          <a:bodyPr vert="horz" lIns="91440" tIns="360000" rIns="91440" bIns="45720" rtlCol="0">
            <a:normAutofit/>
          </a:bodyPr>
          <a:lstStyle/>
          <a:p>
            <a:pPr marL="342900" indent="-342900" algn="r" rtl="1">
              <a:lnSpc>
                <a:spcPct val="107000"/>
              </a:lnSpc>
              <a:spcBef>
                <a:spcPts val="0"/>
              </a:spcBef>
              <a:buFont typeface="Symbol" panose="05050102010706020507" pitchFamily="18" charset="2"/>
              <a:buChar char=""/>
            </a:pPr>
            <a:endParaRPr lang="en-US" sz="2400" b="1" dirty="0">
              <a:solidFill>
                <a:srgbClr val="222222"/>
              </a:solidFill>
              <a:ea typeface="Calibri" panose="020F0502020204030204" pitchFamily="34" charset="0"/>
            </a:endParaRPr>
          </a:p>
          <a:p>
            <a:pPr marL="342900" indent="-342900" algn="r" rtl="1">
              <a:lnSpc>
                <a:spcPct val="107000"/>
              </a:lnSpc>
              <a:spcBef>
                <a:spcPts val="0"/>
              </a:spcBef>
              <a:buFont typeface="Symbol" panose="05050102010706020507" pitchFamily="18" charset="2"/>
              <a:buChar char=""/>
            </a:pPr>
            <a:r>
              <a:rPr lang="ar-EG" sz="2400" b="1" dirty="0">
                <a:solidFill>
                  <a:srgbClr val="222222"/>
                </a:solidFill>
                <a:ea typeface="Calibri" panose="020F0502020204030204" pitchFamily="34" charset="0"/>
              </a:rPr>
              <a:t>أدوات التسويق بالإيميل</a:t>
            </a:r>
            <a:br>
              <a:rPr lang="ar-EG" sz="2400" b="1" dirty="0">
                <a:solidFill>
                  <a:srgbClr val="222222"/>
                </a:solidFill>
                <a:ea typeface="Calibri" panose="020F0502020204030204" pitchFamily="34" charset="0"/>
              </a:rPr>
            </a:br>
            <a:r>
              <a:rPr lang="ar-EG" sz="2400" b="1" dirty="0">
                <a:solidFill>
                  <a:srgbClr val="222222"/>
                </a:solidFill>
                <a:ea typeface="Calibri" panose="020F0502020204030204" pitchFamily="34" charset="0"/>
              </a:rPr>
              <a:t> </a:t>
            </a:r>
            <a:r>
              <a:rPr lang="en-US" sz="2400" b="1" dirty="0">
                <a:solidFill>
                  <a:srgbClr val="222222"/>
                </a:solidFill>
                <a:ea typeface="Calibri" panose="020F0502020204030204" pitchFamily="34" charset="0"/>
              </a:rPr>
              <a:t>Email Marketing Tools</a:t>
            </a:r>
          </a:p>
          <a:p>
            <a:pPr marL="342900" indent="-342900" algn="r" rtl="1">
              <a:lnSpc>
                <a:spcPct val="107000"/>
              </a:lnSpc>
              <a:spcBef>
                <a:spcPts val="0"/>
              </a:spcBef>
              <a:buFont typeface="Symbol" panose="05050102010706020507" pitchFamily="18" charset="2"/>
              <a:buChar char=""/>
            </a:pPr>
            <a:r>
              <a:rPr lang="ar-EG" sz="2400" dirty="0">
                <a:solidFill>
                  <a:schemeClr val="bg1">
                    <a:lumMod val="75000"/>
                  </a:schemeClr>
                </a:solidFill>
                <a:ea typeface="Calibri" panose="020F0502020204030204" pitchFamily="34" charset="0"/>
              </a:rPr>
              <a:t>أدوات إدارة العلاقات مع العملاء</a:t>
            </a:r>
            <a:br>
              <a:rPr lang="ar-EG" sz="2400" dirty="0">
                <a:solidFill>
                  <a:schemeClr val="bg1">
                    <a:lumMod val="75000"/>
                  </a:schemeClr>
                </a:solidFill>
                <a:ea typeface="Calibri" panose="020F0502020204030204" pitchFamily="34" charset="0"/>
              </a:rPr>
            </a:br>
            <a:r>
              <a:rPr lang="en-US" sz="2400" dirty="0">
                <a:solidFill>
                  <a:schemeClr val="bg1">
                    <a:lumMod val="75000"/>
                  </a:schemeClr>
                </a:solidFill>
                <a:ea typeface="Calibri" panose="020F0502020204030204" pitchFamily="34" charset="0"/>
              </a:rPr>
              <a:t>Customer Relationship Management (CRM) Tools</a:t>
            </a:r>
          </a:p>
          <a:p>
            <a:pPr marL="342900" indent="-342900" algn="r" rtl="1">
              <a:lnSpc>
                <a:spcPct val="107000"/>
              </a:lnSpc>
              <a:spcBef>
                <a:spcPts val="0"/>
              </a:spcBef>
              <a:buFont typeface="Symbol" panose="05050102010706020507" pitchFamily="18" charset="2"/>
              <a:buChar char=""/>
            </a:pPr>
            <a:r>
              <a:rPr lang="ar-EG" sz="2400" b="1" dirty="0">
                <a:solidFill>
                  <a:srgbClr val="222222"/>
                </a:solidFill>
                <a:ea typeface="Calibri" panose="020F0502020204030204" pitchFamily="34" charset="0"/>
              </a:rPr>
              <a:t>أدوات جذب وتوليد العملاء المحتملين </a:t>
            </a:r>
            <a:br>
              <a:rPr lang="ar-EG" sz="2400" b="1" dirty="0">
                <a:solidFill>
                  <a:srgbClr val="222222"/>
                </a:solidFill>
                <a:ea typeface="Calibri" panose="020F0502020204030204" pitchFamily="34" charset="0"/>
              </a:rPr>
            </a:br>
            <a:r>
              <a:rPr lang="en-US" sz="2400" b="1" dirty="0">
                <a:solidFill>
                  <a:srgbClr val="222222"/>
                </a:solidFill>
                <a:ea typeface="Calibri" panose="020F0502020204030204" pitchFamily="34" charset="0"/>
              </a:rPr>
              <a:t>Lead Generation Tools</a:t>
            </a:r>
          </a:p>
        </p:txBody>
      </p:sp>
      <p:sp>
        <p:nvSpPr>
          <p:cNvPr id="5" name="Text Placeholder 4">
            <a:extLst>
              <a:ext uri="{FF2B5EF4-FFF2-40B4-BE49-F238E27FC236}">
                <a16:creationId xmlns:a16="http://schemas.microsoft.com/office/drawing/2014/main" id="{68AF6107-BC33-D2BA-AAFA-5E33BE8C16B0}"/>
              </a:ext>
            </a:extLst>
          </p:cNvPr>
          <p:cNvSpPr>
            <a:spLocks noGrp="1"/>
          </p:cNvSpPr>
          <p:nvPr>
            <p:ph type="body" sz="quarter" idx="13"/>
          </p:nvPr>
        </p:nvSpPr>
        <p:spPr>
          <a:xfrm>
            <a:off x="426584" y="294027"/>
            <a:ext cx="1824602" cy="551090"/>
          </a:xfrm>
        </p:spPr>
        <p:txBody>
          <a:bodyPr/>
          <a:lstStyle/>
          <a:p>
            <a:r>
              <a:rPr lang="en-US" dirty="0"/>
              <a:t>Introduction</a:t>
            </a:r>
          </a:p>
        </p:txBody>
      </p:sp>
    </p:spTree>
    <p:extLst>
      <p:ext uri="{BB962C8B-B14F-4D97-AF65-F5344CB8AC3E}">
        <p14:creationId xmlns:p14="http://schemas.microsoft.com/office/powerpoint/2010/main" val="3689453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D8433-D728-1AAF-B558-5E4CA5DC0CD0}"/>
              </a:ext>
            </a:extLst>
          </p:cNvPr>
          <p:cNvSpPr>
            <a:spLocks noGrp="1"/>
          </p:cNvSpPr>
          <p:nvPr>
            <p:ph type="title"/>
          </p:nvPr>
        </p:nvSpPr>
        <p:spPr/>
        <p:txBody>
          <a:bodyPr/>
          <a:lstStyle/>
          <a:p>
            <a:r>
              <a:rPr lang="en-US" dirty="0"/>
              <a:t>Sell</a:t>
            </a:r>
          </a:p>
        </p:txBody>
      </p:sp>
      <p:sp>
        <p:nvSpPr>
          <p:cNvPr id="3" name="Content Placeholder 2">
            <a:extLst>
              <a:ext uri="{FF2B5EF4-FFF2-40B4-BE49-F238E27FC236}">
                <a16:creationId xmlns:a16="http://schemas.microsoft.com/office/drawing/2014/main" id="{FD3D7E3F-8BA7-DCA0-6FE8-2E1EAF69EFF4}"/>
              </a:ext>
            </a:extLst>
          </p:cNvPr>
          <p:cNvSpPr>
            <a:spLocks noGrp="1"/>
          </p:cNvSpPr>
          <p:nvPr>
            <p:ph sz="half" idx="1"/>
          </p:nvPr>
        </p:nvSpPr>
        <p:spPr/>
        <p:txBody>
          <a:bodyPr vert="horz" lIns="91440" tIns="360000" rIns="91440" bIns="45720" rtlCol="0">
            <a:normAutofit/>
          </a:bodyPr>
          <a:lstStyle/>
          <a:p>
            <a:pPr marL="342900" indent="-342900" algn="r" rtl="1">
              <a:lnSpc>
                <a:spcPct val="107000"/>
              </a:lnSpc>
              <a:spcBef>
                <a:spcPts val="0"/>
              </a:spcBef>
              <a:buFont typeface="Symbol" panose="05050102010706020507" pitchFamily="18" charset="2"/>
              <a:buChar char=""/>
            </a:pPr>
            <a:endParaRPr lang="en-US" sz="2400" dirty="0">
              <a:solidFill>
                <a:srgbClr val="222222"/>
              </a:solidFill>
              <a:ea typeface="Calibri" panose="020F0502020204030204" pitchFamily="34" charset="0"/>
            </a:endParaRPr>
          </a:p>
          <a:p>
            <a:pPr marL="342900" indent="-342900" algn="r" rtl="1">
              <a:lnSpc>
                <a:spcPct val="107000"/>
              </a:lnSpc>
              <a:spcBef>
                <a:spcPts val="0"/>
              </a:spcBef>
              <a:buFont typeface="Symbol" panose="05050102010706020507" pitchFamily="18" charset="2"/>
              <a:buChar char=""/>
            </a:pPr>
            <a:r>
              <a:rPr lang="ar-EG" sz="2400" dirty="0">
                <a:solidFill>
                  <a:srgbClr val="222222"/>
                </a:solidFill>
                <a:ea typeface="Calibri" panose="020F0502020204030204" pitchFamily="34" charset="0"/>
              </a:rPr>
              <a:t>أدوات التجارة الإلكترونية</a:t>
            </a:r>
            <a:br>
              <a:rPr lang="ar-EG" sz="2400" dirty="0">
                <a:solidFill>
                  <a:srgbClr val="222222"/>
                </a:solidFill>
                <a:ea typeface="Calibri" panose="020F0502020204030204" pitchFamily="34" charset="0"/>
              </a:rPr>
            </a:br>
            <a:r>
              <a:rPr lang="en-US" sz="2400" dirty="0">
                <a:solidFill>
                  <a:srgbClr val="222222"/>
                </a:solidFill>
                <a:ea typeface="Calibri" panose="020F0502020204030204" pitchFamily="34" charset="0"/>
              </a:rPr>
              <a:t>Ecommerce Platforms / Tools</a:t>
            </a:r>
            <a:endParaRPr lang="ar-EG" sz="2400" dirty="0">
              <a:solidFill>
                <a:srgbClr val="222222"/>
              </a:solidFill>
              <a:ea typeface="Calibri" panose="020F0502020204030204" pitchFamily="34" charset="0"/>
            </a:endParaRPr>
          </a:p>
          <a:p>
            <a:pPr marL="342900" indent="-342900" algn="r" rtl="1">
              <a:lnSpc>
                <a:spcPct val="107000"/>
              </a:lnSpc>
              <a:spcBef>
                <a:spcPts val="0"/>
              </a:spcBef>
              <a:buFont typeface="Symbol" panose="05050102010706020507" pitchFamily="18" charset="2"/>
              <a:buChar char=""/>
            </a:pPr>
            <a:r>
              <a:rPr lang="ar-EG" sz="2400" dirty="0">
                <a:solidFill>
                  <a:srgbClr val="222222"/>
                </a:solidFill>
                <a:ea typeface="Calibri" panose="020F0502020204030204" pitchFamily="34" charset="0"/>
              </a:rPr>
              <a:t>أدوات الدفع أونلاين</a:t>
            </a:r>
            <a:br>
              <a:rPr lang="ar-EG" sz="2400" dirty="0">
                <a:solidFill>
                  <a:srgbClr val="222222"/>
                </a:solidFill>
                <a:ea typeface="Calibri" panose="020F0502020204030204" pitchFamily="34" charset="0"/>
              </a:rPr>
            </a:br>
            <a:r>
              <a:rPr lang="en-US" sz="2400" dirty="0">
                <a:solidFill>
                  <a:srgbClr val="222222"/>
                </a:solidFill>
                <a:ea typeface="Calibri" panose="020F0502020204030204" pitchFamily="34" charset="0"/>
              </a:rPr>
              <a:t>Payment Gateways Tools</a:t>
            </a:r>
          </a:p>
          <a:p>
            <a:pPr marL="342900" indent="-342900" algn="r" rtl="1">
              <a:lnSpc>
                <a:spcPct val="107000"/>
              </a:lnSpc>
              <a:spcBef>
                <a:spcPts val="0"/>
              </a:spcBef>
              <a:buFont typeface="Symbol" panose="05050102010706020507" pitchFamily="18" charset="2"/>
              <a:buChar char=""/>
            </a:pPr>
            <a:r>
              <a:rPr lang="ar-EG" sz="2400" dirty="0">
                <a:solidFill>
                  <a:srgbClr val="222222"/>
                </a:solidFill>
                <a:ea typeface="Calibri" panose="020F0502020204030204" pitchFamily="34" charset="0"/>
              </a:rPr>
              <a:t>أدوات تحسين نسب التحويل والبيع</a:t>
            </a:r>
            <a:br>
              <a:rPr lang="ar-EG" sz="2400" dirty="0">
                <a:solidFill>
                  <a:srgbClr val="222222"/>
                </a:solidFill>
                <a:ea typeface="Calibri" panose="020F0502020204030204" pitchFamily="34" charset="0"/>
              </a:rPr>
            </a:br>
            <a:r>
              <a:rPr lang="en-US" sz="2400" dirty="0">
                <a:solidFill>
                  <a:srgbClr val="222222"/>
                </a:solidFill>
                <a:ea typeface="Calibri" panose="020F0502020204030204" pitchFamily="34" charset="0"/>
              </a:rPr>
              <a:t>Conversion Rate Optimization (CRO) Tools</a:t>
            </a:r>
          </a:p>
        </p:txBody>
      </p:sp>
      <p:sp>
        <p:nvSpPr>
          <p:cNvPr id="4" name="Content Placeholder 3">
            <a:extLst>
              <a:ext uri="{FF2B5EF4-FFF2-40B4-BE49-F238E27FC236}">
                <a16:creationId xmlns:a16="http://schemas.microsoft.com/office/drawing/2014/main" id="{B296605F-2799-0612-605A-98553A605740}"/>
              </a:ext>
            </a:extLst>
          </p:cNvPr>
          <p:cNvSpPr>
            <a:spLocks noGrp="1"/>
          </p:cNvSpPr>
          <p:nvPr>
            <p:ph sz="half" idx="2"/>
          </p:nvPr>
        </p:nvSpPr>
        <p:spPr/>
        <p:txBody>
          <a:bodyPr vert="horz" lIns="91440" tIns="360000" rIns="91440" bIns="45720" rtlCol="0">
            <a:normAutofit/>
          </a:bodyPr>
          <a:lstStyle/>
          <a:p>
            <a:pPr marL="342900" indent="-342900" algn="r" rtl="1">
              <a:lnSpc>
                <a:spcPct val="107000"/>
              </a:lnSpc>
              <a:spcBef>
                <a:spcPts val="0"/>
              </a:spcBef>
              <a:buFont typeface="Symbol" panose="05050102010706020507" pitchFamily="18" charset="2"/>
              <a:buChar char=""/>
            </a:pPr>
            <a:endParaRPr lang="en-US" sz="2400" dirty="0">
              <a:solidFill>
                <a:srgbClr val="222222"/>
              </a:solidFill>
              <a:ea typeface="Calibri" panose="020F0502020204030204" pitchFamily="34" charset="0"/>
            </a:endParaRPr>
          </a:p>
          <a:p>
            <a:pPr marL="342900" indent="-342900" algn="r" rtl="1">
              <a:lnSpc>
                <a:spcPct val="107000"/>
              </a:lnSpc>
              <a:spcBef>
                <a:spcPts val="0"/>
              </a:spcBef>
              <a:buFont typeface="Symbol" panose="05050102010706020507" pitchFamily="18" charset="2"/>
              <a:buChar char=""/>
            </a:pPr>
            <a:r>
              <a:rPr lang="ar-EG" sz="2400" dirty="0">
                <a:solidFill>
                  <a:srgbClr val="222222"/>
                </a:solidFill>
                <a:ea typeface="Calibri" panose="020F0502020204030204" pitchFamily="34" charset="0"/>
              </a:rPr>
              <a:t>أدوات بناء صفحات الهبوط والبيع</a:t>
            </a:r>
            <a:br>
              <a:rPr lang="ar-EG" sz="2400" dirty="0">
                <a:solidFill>
                  <a:srgbClr val="222222"/>
                </a:solidFill>
                <a:ea typeface="Calibri" panose="020F0502020204030204" pitchFamily="34" charset="0"/>
              </a:rPr>
            </a:br>
            <a:r>
              <a:rPr lang="en-US" sz="2400" dirty="0">
                <a:solidFill>
                  <a:srgbClr val="222222"/>
                </a:solidFill>
                <a:ea typeface="Calibri" panose="020F0502020204030204" pitchFamily="34" charset="0"/>
              </a:rPr>
              <a:t>Landing Page / Sales Page Tools</a:t>
            </a:r>
          </a:p>
          <a:p>
            <a:pPr marL="342900" indent="-342900" algn="r" rtl="1">
              <a:lnSpc>
                <a:spcPct val="107000"/>
              </a:lnSpc>
              <a:spcBef>
                <a:spcPts val="0"/>
              </a:spcBef>
              <a:buFont typeface="Symbol" panose="05050102010706020507" pitchFamily="18" charset="2"/>
              <a:buChar char=""/>
            </a:pPr>
            <a:r>
              <a:rPr lang="ar-EG" sz="2400" dirty="0">
                <a:solidFill>
                  <a:srgbClr val="222222"/>
                </a:solidFill>
                <a:ea typeface="Calibri" panose="020F0502020204030204" pitchFamily="34" charset="0"/>
              </a:rPr>
              <a:t>أدوات بناء المواقع</a:t>
            </a:r>
            <a:br>
              <a:rPr lang="ar-EG" sz="2400" dirty="0">
                <a:solidFill>
                  <a:srgbClr val="222222"/>
                </a:solidFill>
                <a:ea typeface="Calibri" panose="020F0502020204030204" pitchFamily="34" charset="0"/>
              </a:rPr>
            </a:br>
            <a:r>
              <a:rPr lang="en-US" sz="2400" dirty="0">
                <a:solidFill>
                  <a:srgbClr val="222222"/>
                </a:solidFill>
                <a:ea typeface="Calibri" panose="020F0502020204030204" pitchFamily="34" charset="0"/>
              </a:rPr>
              <a:t>Website Builder/Platforms Tools</a:t>
            </a:r>
          </a:p>
          <a:p>
            <a:pPr marL="342900" indent="-342900" algn="r" rtl="1">
              <a:lnSpc>
                <a:spcPct val="107000"/>
              </a:lnSpc>
              <a:spcBef>
                <a:spcPts val="0"/>
              </a:spcBef>
              <a:buFont typeface="Symbol" panose="05050102010706020507" pitchFamily="18" charset="2"/>
              <a:buChar char=""/>
            </a:pPr>
            <a:r>
              <a:rPr lang="ar-EG" sz="2400" dirty="0">
                <a:solidFill>
                  <a:srgbClr val="222222"/>
                </a:solidFill>
                <a:ea typeface="Calibri" panose="020F0502020204030204" pitchFamily="34" charset="0"/>
              </a:rPr>
              <a:t>أدوات صناعة القمع البيعي</a:t>
            </a:r>
            <a:br>
              <a:rPr lang="ar-EG" sz="2400" dirty="0">
                <a:solidFill>
                  <a:srgbClr val="222222"/>
                </a:solidFill>
                <a:ea typeface="Calibri" panose="020F0502020204030204" pitchFamily="34" charset="0"/>
              </a:rPr>
            </a:br>
            <a:r>
              <a:rPr lang="en-US" sz="2400" dirty="0">
                <a:solidFill>
                  <a:srgbClr val="222222"/>
                </a:solidFill>
                <a:ea typeface="Calibri" panose="020F0502020204030204" pitchFamily="34" charset="0"/>
              </a:rPr>
              <a:t>Sales Funnels Tools</a:t>
            </a:r>
          </a:p>
        </p:txBody>
      </p:sp>
      <p:sp>
        <p:nvSpPr>
          <p:cNvPr id="5" name="Text Placeholder 4">
            <a:extLst>
              <a:ext uri="{FF2B5EF4-FFF2-40B4-BE49-F238E27FC236}">
                <a16:creationId xmlns:a16="http://schemas.microsoft.com/office/drawing/2014/main" id="{D9C73122-226F-5140-4865-474854B4D457}"/>
              </a:ext>
            </a:extLst>
          </p:cNvPr>
          <p:cNvSpPr>
            <a:spLocks noGrp="1"/>
          </p:cNvSpPr>
          <p:nvPr>
            <p:ph type="body" sz="quarter" idx="13"/>
          </p:nvPr>
        </p:nvSpPr>
        <p:spPr>
          <a:xfrm>
            <a:off x="426584" y="294027"/>
            <a:ext cx="1824602" cy="551090"/>
          </a:xfrm>
        </p:spPr>
        <p:txBody>
          <a:bodyPr/>
          <a:lstStyle/>
          <a:p>
            <a:r>
              <a:rPr lang="en-US" dirty="0"/>
              <a:t>Introduction</a:t>
            </a:r>
          </a:p>
        </p:txBody>
      </p:sp>
      <p:pic>
        <p:nvPicPr>
          <p:cNvPr id="7" name="Picture 6">
            <a:extLst>
              <a:ext uri="{FF2B5EF4-FFF2-40B4-BE49-F238E27FC236}">
                <a16:creationId xmlns:a16="http://schemas.microsoft.com/office/drawing/2014/main" id="{DC57F6A4-D870-EDB2-2D46-C0848A35359D}"/>
              </a:ext>
            </a:extLst>
          </p:cNvPr>
          <p:cNvPicPr>
            <a:picLocks noChangeAspect="1"/>
          </p:cNvPicPr>
          <p:nvPr/>
        </p:nvPicPr>
        <p:blipFill>
          <a:blip r:embed="rId3"/>
          <a:stretch>
            <a:fillRect/>
          </a:stretch>
        </p:blipFill>
        <p:spPr>
          <a:xfrm>
            <a:off x="1782412" y="711842"/>
            <a:ext cx="2405765" cy="1919604"/>
          </a:xfrm>
          <a:prstGeom prst="rect">
            <a:avLst/>
          </a:prstGeom>
        </p:spPr>
      </p:pic>
    </p:spTree>
    <p:extLst>
      <p:ext uri="{BB962C8B-B14F-4D97-AF65-F5344CB8AC3E}">
        <p14:creationId xmlns:p14="http://schemas.microsoft.com/office/powerpoint/2010/main" val="1379356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D8433-D728-1AAF-B558-5E4CA5DC0CD0}"/>
              </a:ext>
            </a:extLst>
          </p:cNvPr>
          <p:cNvSpPr>
            <a:spLocks noGrp="1"/>
          </p:cNvSpPr>
          <p:nvPr>
            <p:ph type="title"/>
          </p:nvPr>
        </p:nvSpPr>
        <p:spPr/>
        <p:txBody>
          <a:bodyPr/>
          <a:lstStyle/>
          <a:p>
            <a:r>
              <a:rPr lang="en-US" dirty="0"/>
              <a:t>Sell</a:t>
            </a:r>
          </a:p>
        </p:txBody>
      </p:sp>
      <p:sp>
        <p:nvSpPr>
          <p:cNvPr id="3" name="Content Placeholder 2">
            <a:extLst>
              <a:ext uri="{FF2B5EF4-FFF2-40B4-BE49-F238E27FC236}">
                <a16:creationId xmlns:a16="http://schemas.microsoft.com/office/drawing/2014/main" id="{FD3D7E3F-8BA7-DCA0-6FE8-2E1EAF69EFF4}"/>
              </a:ext>
            </a:extLst>
          </p:cNvPr>
          <p:cNvSpPr>
            <a:spLocks noGrp="1"/>
          </p:cNvSpPr>
          <p:nvPr>
            <p:ph sz="half" idx="1"/>
          </p:nvPr>
        </p:nvSpPr>
        <p:spPr/>
        <p:txBody>
          <a:bodyPr vert="horz" lIns="91440" tIns="360000" rIns="91440" bIns="45720" rtlCol="0">
            <a:normAutofit/>
          </a:bodyPr>
          <a:lstStyle/>
          <a:p>
            <a:pPr marL="342900" indent="-342900" algn="r" rtl="1">
              <a:lnSpc>
                <a:spcPct val="107000"/>
              </a:lnSpc>
              <a:spcBef>
                <a:spcPts val="0"/>
              </a:spcBef>
              <a:buFont typeface="Symbol" panose="05050102010706020507" pitchFamily="18" charset="2"/>
              <a:buChar char=""/>
            </a:pPr>
            <a:endParaRPr lang="en-US" sz="2400" b="1" dirty="0">
              <a:solidFill>
                <a:srgbClr val="222222"/>
              </a:solidFill>
              <a:ea typeface="Calibri" panose="020F0502020204030204" pitchFamily="34" charset="0"/>
            </a:endParaRPr>
          </a:p>
          <a:p>
            <a:pPr marL="342900" indent="-342900" algn="r" rtl="1">
              <a:lnSpc>
                <a:spcPct val="107000"/>
              </a:lnSpc>
              <a:spcBef>
                <a:spcPts val="0"/>
              </a:spcBef>
              <a:buFont typeface="Symbol" panose="05050102010706020507" pitchFamily="18" charset="2"/>
              <a:buChar char=""/>
            </a:pPr>
            <a:r>
              <a:rPr lang="ar-EG" sz="2400" b="1" dirty="0">
                <a:solidFill>
                  <a:srgbClr val="222222"/>
                </a:solidFill>
                <a:ea typeface="Calibri" panose="020F0502020204030204" pitchFamily="34" charset="0"/>
              </a:rPr>
              <a:t>أدوات التجارة الإلكترونية</a:t>
            </a:r>
            <a:br>
              <a:rPr lang="ar-EG" sz="2400" b="1" dirty="0">
                <a:solidFill>
                  <a:srgbClr val="222222"/>
                </a:solidFill>
                <a:ea typeface="Calibri" panose="020F0502020204030204" pitchFamily="34" charset="0"/>
              </a:rPr>
            </a:br>
            <a:r>
              <a:rPr lang="en-US" sz="2400" b="1" dirty="0">
                <a:solidFill>
                  <a:srgbClr val="222222"/>
                </a:solidFill>
                <a:ea typeface="Calibri" panose="020F0502020204030204" pitchFamily="34" charset="0"/>
              </a:rPr>
              <a:t>Ecommerce Platforms / Tools</a:t>
            </a:r>
            <a:endParaRPr lang="ar-EG" sz="2400" b="1" dirty="0">
              <a:solidFill>
                <a:srgbClr val="222222"/>
              </a:solidFill>
              <a:ea typeface="Calibri" panose="020F0502020204030204" pitchFamily="34" charset="0"/>
            </a:endParaRPr>
          </a:p>
          <a:p>
            <a:pPr marL="342900" indent="-342900" algn="r" rtl="1">
              <a:lnSpc>
                <a:spcPct val="107000"/>
              </a:lnSpc>
              <a:spcBef>
                <a:spcPts val="0"/>
              </a:spcBef>
              <a:buFont typeface="Symbol" panose="05050102010706020507" pitchFamily="18" charset="2"/>
              <a:buChar char=""/>
            </a:pPr>
            <a:r>
              <a:rPr lang="ar-EG" sz="2400" dirty="0">
                <a:solidFill>
                  <a:schemeClr val="bg1">
                    <a:lumMod val="75000"/>
                  </a:schemeClr>
                </a:solidFill>
                <a:ea typeface="Calibri" panose="020F0502020204030204" pitchFamily="34" charset="0"/>
              </a:rPr>
              <a:t>أدوات الدفع أونلاين</a:t>
            </a:r>
            <a:br>
              <a:rPr lang="ar-EG" sz="2400" dirty="0">
                <a:solidFill>
                  <a:schemeClr val="bg1">
                    <a:lumMod val="75000"/>
                  </a:schemeClr>
                </a:solidFill>
                <a:ea typeface="Calibri" panose="020F0502020204030204" pitchFamily="34" charset="0"/>
              </a:rPr>
            </a:br>
            <a:r>
              <a:rPr lang="en-US" sz="2400" dirty="0">
                <a:solidFill>
                  <a:schemeClr val="bg1">
                    <a:lumMod val="75000"/>
                  </a:schemeClr>
                </a:solidFill>
                <a:ea typeface="Calibri" panose="020F0502020204030204" pitchFamily="34" charset="0"/>
              </a:rPr>
              <a:t>Payment Gateways Tools</a:t>
            </a:r>
          </a:p>
          <a:p>
            <a:pPr marL="342900" indent="-342900" algn="r" rtl="1">
              <a:lnSpc>
                <a:spcPct val="107000"/>
              </a:lnSpc>
              <a:spcBef>
                <a:spcPts val="0"/>
              </a:spcBef>
              <a:buFont typeface="Symbol" panose="05050102010706020507" pitchFamily="18" charset="2"/>
              <a:buChar char=""/>
            </a:pPr>
            <a:r>
              <a:rPr lang="ar-EG" sz="2400" dirty="0">
                <a:solidFill>
                  <a:schemeClr val="bg1">
                    <a:lumMod val="75000"/>
                  </a:schemeClr>
                </a:solidFill>
                <a:ea typeface="Calibri" panose="020F0502020204030204" pitchFamily="34" charset="0"/>
              </a:rPr>
              <a:t>أدوات تحسين نسب التحويل والبيع</a:t>
            </a:r>
            <a:br>
              <a:rPr lang="ar-EG" sz="2400" dirty="0">
                <a:solidFill>
                  <a:schemeClr val="bg1">
                    <a:lumMod val="75000"/>
                  </a:schemeClr>
                </a:solidFill>
                <a:ea typeface="Calibri" panose="020F0502020204030204" pitchFamily="34" charset="0"/>
              </a:rPr>
            </a:br>
            <a:r>
              <a:rPr lang="en-US" sz="2400" dirty="0">
                <a:solidFill>
                  <a:schemeClr val="bg1">
                    <a:lumMod val="75000"/>
                  </a:schemeClr>
                </a:solidFill>
                <a:ea typeface="Calibri" panose="020F0502020204030204" pitchFamily="34" charset="0"/>
              </a:rPr>
              <a:t>Conversion Rate Optimization (CRO) Tools</a:t>
            </a:r>
          </a:p>
        </p:txBody>
      </p:sp>
      <p:sp>
        <p:nvSpPr>
          <p:cNvPr id="4" name="Content Placeholder 3">
            <a:extLst>
              <a:ext uri="{FF2B5EF4-FFF2-40B4-BE49-F238E27FC236}">
                <a16:creationId xmlns:a16="http://schemas.microsoft.com/office/drawing/2014/main" id="{B296605F-2799-0612-605A-98553A605740}"/>
              </a:ext>
            </a:extLst>
          </p:cNvPr>
          <p:cNvSpPr>
            <a:spLocks noGrp="1"/>
          </p:cNvSpPr>
          <p:nvPr>
            <p:ph sz="half" idx="2"/>
          </p:nvPr>
        </p:nvSpPr>
        <p:spPr/>
        <p:txBody>
          <a:bodyPr vert="horz" lIns="91440" tIns="360000" rIns="91440" bIns="45720" rtlCol="0">
            <a:normAutofit/>
          </a:bodyPr>
          <a:lstStyle/>
          <a:p>
            <a:pPr marL="342900" indent="-342900" algn="r" rtl="1">
              <a:lnSpc>
                <a:spcPct val="107000"/>
              </a:lnSpc>
              <a:spcBef>
                <a:spcPts val="0"/>
              </a:spcBef>
              <a:buFont typeface="Symbol" panose="05050102010706020507" pitchFamily="18" charset="2"/>
              <a:buChar char=""/>
            </a:pPr>
            <a:endParaRPr lang="en-US" sz="2400" b="1" dirty="0">
              <a:solidFill>
                <a:srgbClr val="222222"/>
              </a:solidFill>
              <a:ea typeface="Calibri" panose="020F0502020204030204" pitchFamily="34" charset="0"/>
            </a:endParaRPr>
          </a:p>
          <a:p>
            <a:pPr marL="342900" indent="-342900" algn="r" rtl="1">
              <a:lnSpc>
                <a:spcPct val="107000"/>
              </a:lnSpc>
              <a:spcBef>
                <a:spcPts val="0"/>
              </a:spcBef>
              <a:buFont typeface="Symbol" panose="05050102010706020507" pitchFamily="18" charset="2"/>
              <a:buChar char=""/>
            </a:pPr>
            <a:r>
              <a:rPr lang="ar-EG" sz="2400" b="1" dirty="0">
                <a:solidFill>
                  <a:srgbClr val="222222"/>
                </a:solidFill>
                <a:ea typeface="Calibri" panose="020F0502020204030204" pitchFamily="34" charset="0"/>
              </a:rPr>
              <a:t>أدوات بناء صفحات الهبوط والبيع</a:t>
            </a:r>
            <a:br>
              <a:rPr lang="ar-EG" sz="2400" b="1" dirty="0">
                <a:solidFill>
                  <a:srgbClr val="222222"/>
                </a:solidFill>
                <a:ea typeface="Calibri" panose="020F0502020204030204" pitchFamily="34" charset="0"/>
              </a:rPr>
            </a:br>
            <a:r>
              <a:rPr lang="en-US" sz="2400" b="1" dirty="0">
                <a:solidFill>
                  <a:srgbClr val="222222"/>
                </a:solidFill>
                <a:ea typeface="Calibri" panose="020F0502020204030204" pitchFamily="34" charset="0"/>
              </a:rPr>
              <a:t>Landing Page / Sales Page Tools</a:t>
            </a:r>
          </a:p>
          <a:p>
            <a:pPr marL="342900" indent="-342900" algn="r" rtl="1">
              <a:lnSpc>
                <a:spcPct val="107000"/>
              </a:lnSpc>
              <a:spcBef>
                <a:spcPts val="0"/>
              </a:spcBef>
              <a:buFont typeface="Symbol" panose="05050102010706020507" pitchFamily="18" charset="2"/>
              <a:buChar char=""/>
            </a:pPr>
            <a:r>
              <a:rPr lang="ar-EG" sz="2400" dirty="0">
                <a:solidFill>
                  <a:schemeClr val="bg1">
                    <a:lumMod val="75000"/>
                  </a:schemeClr>
                </a:solidFill>
                <a:ea typeface="Calibri" panose="020F0502020204030204" pitchFamily="34" charset="0"/>
              </a:rPr>
              <a:t>أدوات بناء المواقع</a:t>
            </a:r>
            <a:br>
              <a:rPr lang="ar-EG" sz="2400" dirty="0">
                <a:solidFill>
                  <a:schemeClr val="bg1">
                    <a:lumMod val="75000"/>
                  </a:schemeClr>
                </a:solidFill>
                <a:ea typeface="Calibri" panose="020F0502020204030204" pitchFamily="34" charset="0"/>
              </a:rPr>
            </a:br>
            <a:r>
              <a:rPr lang="en-US" sz="2400" dirty="0">
                <a:solidFill>
                  <a:schemeClr val="bg1">
                    <a:lumMod val="75000"/>
                  </a:schemeClr>
                </a:solidFill>
                <a:ea typeface="Calibri" panose="020F0502020204030204" pitchFamily="34" charset="0"/>
              </a:rPr>
              <a:t>Website Builder/Platforms Tools</a:t>
            </a:r>
          </a:p>
          <a:p>
            <a:pPr marL="342900" indent="-342900" algn="r" rtl="1">
              <a:lnSpc>
                <a:spcPct val="107000"/>
              </a:lnSpc>
              <a:spcBef>
                <a:spcPts val="0"/>
              </a:spcBef>
              <a:buFont typeface="Symbol" panose="05050102010706020507" pitchFamily="18" charset="2"/>
              <a:buChar char=""/>
            </a:pPr>
            <a:r>
              <a:rPr lang="ar-EG" sz="2400" dirty="0">
                <a:solidFill>
                  <a:schemeClr val="bg1">
                    <a:lumMod val="75000"/>
                  </a:schemeClr>
                </a:solidFill>
                <a:ea typeface="Calibri" panose="020F0502020204030204" pitchFamily="34" charset="0"/>
              </a:rPr>
              <a:t>أدوات صناعة القمع البيعي</a:t>
            </a:r>
            <a:br>
              <a:rPr lang="ar-EG" sz="2400" dirty="0">
                <a:solidFill>
                  <a:schemeClr val="bg1">
                    <a:lumMod val="75000"/>
                  </a:schemeClr>
                </a:solidFill>
                <a:ea typeface="Calibri" panose="020F0502020204030204" pitchFamily="34" charset="0"/>
              </a:rPr>
            </a:br>
            <a:r>
              <a:rPr lang="en-US" sz="2400" dirty="0">
                <a:solidFill>
                  <a:schemeClr val="bg1">
                    <a:lumMod val="75000"/>
                  </a:schemeClr>
                </a:solidFill>
                <a:ea typeface="Calibri" panose="020F0502020204030204" pitchFamily="34" charset="0"/>
              </a:rPr>
              <a:t>Sales Funnels Tools</a:t>
            </a:r>
          </a:p>
        </p:txBody>
      </p:sp>
      <p:sp>
        <p:nvSpPr>
          <p:cNvPr id="5" name="Text Placeholder 4">
            <a:extLst>
              <a:ext uri="{FF2B5EF4-FFF2-40B4-BE49-F238E27FC236}">
                <a16:creationId xmlns:a16="http://schemas.microsoft.com/office/drawing/2014/main" id="{D9C73122-226F-5140-4865-474854B4D457}"/>
              </a:ext>
            </a:extLst>
          </p:cNvPr>
          <p:cNvSpPr>
            <a:spLocks noGrp="1"/>
          </p:cNvSpPr>
          <p:nvPr>
            <p:ph type="body" sz="quarter" idx="13"/>
          </p:nvPr>
        </p:nvSpPr>
        <p:spPr>
          <a:xfrm>
            <a:off x="426584" y="294027"/>
            <a:ext cx="1824602" cy="551090"/>
          </a:xfrm>
        </p:spPr>
        <p:txBody>
          <a:bodyPr/>
          <a:lstStyle/>
          <a:p>
            <a:r>
              <a:rPr lang="en-US" dirty="0"/>
              <a:t>Introduction</a:t>
            </a:r>
          </a:p>
        </p:txBody>
      </p:sp>
      <p:pic>
        <p:nvPicPr>
          <p:cNvPr id="6" name="Picture 5">
            <a:extLst>
              <a:ext uri="{FF2B5EF4-FFF2-40B4-BE49-F238E27FC236}">
                <a16:creationId xmlns:a16="http://schemas.microsoft.com/office/drawing/2014/main" id="{B28C1EA5-ED31-3775-2E79-E72C8190A61A}"/>
              </a:ext>
            </a:extLst>
          </p:cNvPr>
          <p:cNvPicPr>
            <a:picLocks noChangeAspect="1"/>
          </p:cNvPicPr>
          <p:nvPr/>
        </p:nvPicPr>
        <p:blipFill>
          <a:blip r:embed="rId3"/>
          <a:stretch>
            <a:fillRect/>
          </a:stretch>
        </p:blipFill>
        <p:spPr>
          <a:xfrm>
            <a:off x="1782412" y="711842"/>
            <a:ext cx="2405765" cy="1919604"/>
          </a:xfrm>
          <a:prstGeom prst="rect">
            <a:avLst/>
          </a:prstGeom>
        </p:spPr>
      </p:pic>
    </p:spTree>
    <p:extLst>
      <p:ext uri="{BB962C8B-B14F-4D97-AF65-F5344CB8AC3E}">
        <p14:creationId xmlns:p14="http://schemas.microsoft.com/office/powerpoint/2010/main" val="2554848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974EF-DBB2-541D-92E9-27F50BF44C58}"/>
              </a:ext>
            </a:extLst>
          </p:cNvPr>
          <p:cNvSpPr>
            <a:spLocks noGrp="1"/>
          </p:cNvSpPr>
          <p:nvPr>
            <p:ph type="title"/>
          </p:nvPr>
        </p:nvSpPr>
        <p:spPr/>
        <p:txBody>
          <a:bodyPr/>
          <a:lstStyle/>
          <a:p>
            <a:r>
              <a:rPr lang="en-US" dirty="0"/>
              <a:t>Helpful Tools</a:t>
            </a:r>
          </a:p>
        </p:txBody>
      </p:sp>
      <p:sp>
        <p:nvSpPr>
          <p:cNvPr id="3" name="Content Placeholder 2">
            <a:extLst>
              <a:ext uri="{FF2B5EF4-FFF2-40B4-BE49-F238E27FC236}">
                <a16:creationId xmlns:a16="http://schemas.microsoft.com/office/drawing/2014/main" id="{A7B703CB-3E9D-EA6F-1827-11B468256542}"/>
              </a:ext>
            </a:extLst>
          </p:cNvPr>
          <p:cNvSpPr>
            <a:spLocks noGrp="1"/>
          </p:cNvSpPr>
          <p:nvPr>
            <p:ph sz="half" idx="1"/>
          </p:nvPr>
        </p:nvSpPr>
        <p:spPr/>
        <p:txBody>
          <a:bodyPr>
            <a:normAutofit/>
          </a:bodyPr>
          <a:lstStyle/>
          <a:p>
            <a:pPr marL="342900" marR="0" lvl="0" indent="-342900" algn="r" rtl="1">
              <a:lnSpc>
                <a:spcPct val="107000"/>
              </a:lnSpc>
              <a:spcBef>
                <a:spcPts val="0"/>
              </a:spcBef>
              <a:spcAft>
                <a:spcPts val="0"/>
              </a:spcAft>
              <a:buFont typeface="Symbol" panose="05050102010706020507" pitchFamily="18" charset="2"/>
              <a:buChar char=""/>
            </a:pPr>
            <a:endParaRPr lang="en-US" sz="2400" dirty="0">
              <a:solidFill>
                <a:srgbClr val="222222"/>
              </a:solidFill>
              <a:effectLst/>
              <a:latin typeface="Dubai" panose="020B0503030403030204" pitchFamily="34" charset="-78"/>
              <a:ea typeface="Calibri" panose="020F0502020204030204" pitchFamily="34" charset="0"/>
              <a:cs typeface="Dubai" panose="020B0503030403030204" pitchFamily="34" charset="-78"/>
            </a:endParaRPr>
          </a:p>
          <a:p>
            <a:pPr marL="342900" marR="0" lvl="0" indent="-342900" algn="r" rtl="1">
              <a:lnSpc>
                <a:spcPct val="107000"/>
              </a:lnSpc>
              <a:spcBef>
                <a:spcPts val="0"/>
              </a:spcBef>
              <a:spcAft>
                <a:spcPts val="0"/>
              </a:spcAft>
              <a:buFont typeface="Symbol" panose="05050102010706020507" pitchFamily="18" charset="2"/>
              <a:buChar char=""/>
            </a:pPr>
            <a:r>
              <a:rPr lang="ar-EG"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أدوات معرفة اتجاهات السوق</a:t>
            </a:r>
            <a:br>
              <a:rPr lang="ar-EG"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br>
            <a:r>
              <a:rPr lang="en-US"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Market Trends Tools</a:t>
            </a:r>
          </a:p>
          <a:p>
            <a:pPr marL="342900" marR="0" lvl="0" indent="-342900" algn="r" rtl="1">
              <a:lnSpc>
                <a:spcPct val="107000"/>
              </a:lnSpc>
              <a:spcBef>
                <a:spcPts val="0"/>
              </a:spcBef>
              <a:spcAft>
                <a:spcPts val="0"/>
              </a:spcAft>
              <a:buFont typeface="Symbol" panose="05050102010706020507" pitchFamily="18" charset="2"/>
              <a:buChar char=""/>
            </a:pPr>
            <a:r>
              <a:rPr lang="ar-EG"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أدوات تساعد في تحليل المنافسين</a:t>
            </a:r>
            <a:br>
              <a:rPr lang="ar-EG"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br>
            <a:r>
              <a:rPr lang="en-US"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Competition Analysis Tools</a:t>
            </a:r>
          </a:p>
          <a:p>
            <a:pPr marL="342900" marR="0" lvl="0" indent="-342900" algn="r" rtl="1">
              <a:lnSpc>
                <a:spcPct val="107000"/>
              </a:lnSpc>
              <a:spcBef>
                <a:spcPts val="0"/>
              </a:spcBef>
              <a:spcAft>
                <a:spcPts val="800"/>
              </a:spcAft>
              <a:buFont typeface="Symbol" panose="05050102010706020507" pitchFamily="18" charset="2"/>
              <a:buChar char=""/>
            </a:pPr>
            <a:r>
              <a:rPr lang="ar-EG"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أدوات تساعد في تحسين الإنتاجية</a:t>
            </a:r>
            <a:br>
              <a:rPr lang="ar-EG"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br>
            <a:r>
              <a:rPr lang="en-US"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Productivity Tools</a:t>
            </a:r>
          </a:p>
        </p:txBody>
      </p:sp>
      <p:sp>
        <p:nvSpPr>
          <p:cNvPr id="4" name="Content Placeholder 3">
            <a:extLst>
              <a:ext uri="{FF2B5EF4-FFF2-40B4-BE49-F238E27FC236}">
                <a16:creationId xmlns:a16="http://schemas.microsoft.com/office/drawing/2014/main" id="{41D8828A-CAF6-1BF6-07F2-7C7D2A45547D}"/>
              </a:ext>
            </a:extLst>
          </p:cNvPr>
          <p:cNvSpPr>
            <a:spLocks noGrp="1"/>
          </p:cNvSpPr>
          <p:nvPr>
            <p:ph sz="half" idx="2"/>
          </p:nvPr>
        </p:nvSpPr>
        <p:spPr/>
        <p:txBody>
          <a:bodyPr/>
          <a:lstStyle/>
          <a:p>
            <a:pPr marL="342900" marR="0" lvl="0" indent="-342900" algn="r" rtl="1">
              <a:lnSpc>
                <a:spcPct val="107000"/>
              </a:lnSpc>
              <a:spcBef>
                <a:spcPts val="0"/>
              </a:spcBef>
              <a:spcAft>
                <a:spcPts val="0"/>
              </a:spcAft>
              <a:buFont typeface="Symbol" panose="05050102010706020507" pitchFamily="18" charset="2"/>
              <a:buChar char=""/>
            </a:pPr>
            <a:endParaRPr lang="en-US" sz="2400" dirty="0">
              <a:solidFill>
                <a:srgbClr val="222222"/>
              </a:solidFill>
              <a:effectLst/>
              <a:latin typeface="Dubai" panose="020B0503030403030204" pitchFamily="34" charset="-78"/>
              <a:ea typeface="Calibri" panose="020F0502020204030204" pitchFamily="34" charset="0"/>
              <a:cs typeface="Dubai" panose="020B0503030403030204" pitchFamily="34" charset="-78"/>
            </a:endParaRPr>
          </a:p>
          <a:p>
            <a:pPr marL="342900" marR="0" lvl="0" indent="-342900" algn="r" rtl="1">
              <a:lnSpc>
                <a:spcPct val="107000"/>
              </a:lnSpc>
              <a:spcBef>
                <a:spcPts val="0"/>
              </a:spcBef>
              <a:spcAft>
                <a:spcPts val="0"/>
              </a:spcAft>
              <a:buFont typeface="Symbol" panose="05050102010706020507" pitchFamily="18" charset="2"/>
              <a:buChar char=""/>
            </a:pPr>
            <a:r>
              <a:rPr lang="ar-EG"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أدوات التحليل وتتبع رحلة العميل</a:t>
            </a:r>
            <a:br>
              <a:rPr lang="ar-EG"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br>
            <a:r>
              <a:rPr lang="en-US"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Analytics and Tracking Tools</a:t>
            </a:r>
          </a:p>
          <a:p>
            <a:pPr marL="342900" marR="0" lvl="0" indent="-342900" algn="r" rtl="1">
              <a:lnSpc>
                <a:spcPct val="107000"/>
              </a:lnSpc>
              <a:spcBef>
                <a:spcPts val="0"/>
              </a:spcBef>
              <a:spcAft>
                <a:spcPts val="0"/>
              </a:spcAft>
              <a:buFont typeface="Symbol" panose="05050102010706020507" pitchFamily="18" charset="2"/>
              <a:buChar char=""/>
            </a:pPr>
            <a:r>
              <a:rPr lang="ar-EG"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أدوات التكامل والأعمال الأتوماتيكية</a:t>
            </a:r>
            <a:br>
              <a:rPr lang="ar-EG"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br>
            <a:r>
              <a:rPr lang="en-US"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Integration and Automation Tools</a:t>
            </a:r>
          </a:p>
          <a:p>
            <a:pPr marL="342900" marR="0" lvl="0" indent="-342900" algn="r" rtl="1">
              <a:lnSpc>
                <a:spcPct val="107000"/>
              </a:lnSpc>
              <a:spcBef>
                <a:spcPts val="0"/>
              </a:spcBef>
              <a:spcAft>
                <a:spcPts val="800"/>
              </a:spcAft>
              <a:buFont typeface="Symbol" panose="05050102010706020507" pitchFamily="18" charset="2"/>
              <a:buChar char=""/>
            </a:pPr>
            <a:r>
              <a:rPr lang="ar-EG"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الأدوات المتكاملة في منصة واحدة</a:t>
            </a:r>
            <a:br>
              <a:rPr lang="ar-EG"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br>
            <a:r>
              <a:rPr lang="en-US" sz="2400" dirty="0">
                <a:solidFill>
                  <a:srgbClr val="222222"/>
                </a:solidFill>
                <a:effectLst/>
                <a:latin typeface="Dubai" panose="020B0503030403030204" pitchFamily="34" charset="-78"/>
                <a:ea typeface="Calibri" panose="020F0502020204030204" pitchFamily="34" charset="0"/>
                <a:cs typeface="Dubai" panose="020B0503030403030204" pitchFamily="34" charset="-78"/>
              </a:rPr>
              <a:t>All-in-One Solutions</a:t>
            </a:r>
          </a:p>
          <a:p>
            <a:endParaRPr lang="en-US" sz="3600" dirty="0"/>
          </a:p>
        </p:txBody>
      </p:sp>
      <p:sp>
        <p:nvSpPr>
          <p:cNvPr id="5" name="Text Placeholder 4">
            <a:extLst>
              <a:ext uri="{FF2B5EF4-FFF2-40B4-BE49-F238E27FC236}">
                <a16:creationId xmlns:a16="http://schemas.microsoft.com/office/drawing/2014/main" id="{85A19FB4-5BDA-334B-920E-807EECF030E0}"/>
              </a:ext>
            </a:extLst>
          </p:cNvPr>
          <p:cNvSpPr>
            <a:spLocks noGrp="1"/>
          </p:cNvSpPr>
          <p:nvPr>
            <p:ph type="body" sz="quarter" idx="13"/>
          </p:nvPr>
        </p:nvSpPr>
        <p:spPr>
          <a:xfrm>
            <a:off x="426584" y="294027"/>
            <a:ext cx="1824602" cy="551090"/>
          </a:xfrm>
        </p:spPr>
        <p:txBody>
          <a:bodyPr/>
          <a:lstStyle/>
          <a:p>
            <a:r>
              <a:rPr lang="en-US" dirty="0"/>
              <a:t>Introduction</a:t>
            </a:r>
          </a:p>
        </p:txBody>
      </p:sp>
      <p:pic>
        <p:nvPicPr>
          <p:cNvPr id="6" name="Picture 5">
            <a:extLst>
              <a:ext uri="{FF2B5EF4-FFF2-40B4-BE49-F238E27FC236}">
                <a16:creationId xmlns:a16="http://schemas.microsoft.com/office/drawing/2014/main" id="{D0D7E3B2-0284-76FC-50F4-965418D0B587}"/>
              </a:ext>
            </a:extLst>
          </p:cNvPr>
          <p:cNvPicPr>
            <a:picLocks noChangeAspect="1"/>
          </p:cNvPicPr>
          <p:nvPr/>
        </p:nvPicPr>
        <p:blipFill>
          <a:blip r:embed="rId3"/>
          <a:stretch>
            <a:fillRect/>
          </a:stretch>
        </p:blipFill>
        <p:spPr>
          <a:xfrm>
            <a:off x="3429000" y="711842"/>
            <a:ext cx="2087466" cy="1665628"/>
          </a:xfrm>
          <a:prstGeom prst="rect">
            <a:avLst/>
          </a:prstGeom>
        </p:spPr>
      </p:pic>
    </p:spTree>
    <p:extLst>
      <p:ext uri="{BB962C8B-B14F-4D97-AF65-F5344CB8AC3E}">
        <p14:creationId xmlns:p14="http://schemas.microsoft.com/office/powerpoint/2010/main" val="901192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974EF-DBB2-541D-92E9-27F50BF44C58}"/>
              </a:ext>
            </a:extLst>
          </p:cNvPr>
          <p:cNvSpPr>
            <a:spLocks noGrp="1"/>
          </p:cNvSpPr>
          <p:nvPr>
            <p:ph type="title"/>
          </p:nvPr>
        </p:nvSpPr>
        <p:spPr/>
        <p:txBody>
          <a:bodyPr/>
          <a:lstStyle/>
          <a:p>
            <a:r>
              <a:rPr lang="en-US" dirty="0"/>
              <a:t>Helpful Tools</a:t>
            </a:r>
          </a:p>
        </p:txBody>
      </p:sp>
      <p:sp>
        <p:nvSpPr>
          <p:cNvPr id="3" name="Content Placeholder 2">
            <a:extLst>
              <a:ext uri="{FF2B5EF4-FFF2-40B4-BE49-F238E27FC236}">
                <a16:creationId xmlns:a16="http://schemas.microsoft.com/office/drawing/2014/main" id="{A7B703CB-3E9D-EA6F-1827-11B468256542}"/>
              </a:ext>
            </a:extLst>
          </p:cNvPr>
          <p:cNvSpPr>
            <a:spLocks noGrp="1"/>
          </p:cNvSpPr>
          <p:nvPr>
            <p:ph sz="half" idx="1"/>
          </p:nvPr>
        </p:nvSpPr>
        <p:spPr/>
        <p:txBody>
          <a:bodyPr>
            <a:normAutofit/>
          </a:bodyPr>
          <a:lstStyle/>
          <a:p>
            <a:pPr marL="342900" marR="0" lvl="0" indent="-342900" algn="r" rtl="1">
              <a:lnSpc>
                <a:spcPct val="107000"/>
              </a:lnSpc>
              <a:spcBef>
                <a:spcPts val="0"/>
              </a:spcBef>
              <a:spcAft>
                <a:spcPts val="0"/>
              </a:spcAft>
              <a:buFont typeface="Symbol" panose="05050102010706020507" pitchFamily="18" charset="2"/>
              <a:buChar char=""/>
            </a:pPr>
            <a:r>
              <a:rPr lang="ar-EG"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t>أدوات معرفة اتجاهات السوق</a:t>
            </a:r>
            <a:br>
              <a:rPr lang="ar-EG"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br>
            <a:r>
              <a:rPr lang="en-US"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t>Market Trends Tools</a:t>
            </a:r>
          </a:p>
          <a:p>
            <a:pPr marL="342900" marR="0" lvl="0" indent="-342900" algn="r" rtl="1">
              <a:lnSpc>
                <a:spcPct val="107000"/>
              </a:lnSpc>
              <a:spcBef>
                <a:spcPts val="0"/>
              </a:spcBef>
              <a:spcAft>
                <a:spcPts val="0"/>
              </a:spcAft>
              <a:buFont typeface="Symbol" panose="05050102010706020507" pitchFamily="18" charset="2"/>
              <a:buChar char=""/>
            </a:pPr>
            <a:r>
              <a:rPr lang="ar-EG"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t>أدوات تساعد في تحليل المنافسين</a:t>
            </a:r>
            <a:br>
              <a:rPr lang="ar-EG"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br>
            <a:r>
              <a:rPr lang="en-US"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t>Competition Analysis Tools</a:t>
            </a:r>
          </a:p>
          <a:p>
            <a:pPr marL="342900" marR="0" lvl="0" indent="-342900" algn="r" rtl="1">
              <a:lnSpc>
                <a:spcPct val="107000"/>
              </a:lnSpc>
              <a:spcBef>
                <a:spcPts val="0"/>
              </a:spcBef>
              <a:spcAft>
                <a:spcPts val="800"/>
              </a:spcAft>
              <a:buFont typeface="Symbol" panose="05050102010706020507" pitchFamily="18" charset="2"/>
              <a:buChar char=""/>
            </a:pPr>
            <a:r>
              <a:rPr lang="ar-EG" sz="2400" b="1" dirty="0">
                <a:solidFill>
                  <a:srgbClr val="222222"/>
                </a:solidFill>
                <a:effectLst/>
                <a:latin typeface="Dubai" panose="020B0503030403030204" pitchFamily="34" charset="-78"/>
                <a:ea typeface="Calibri" panose="020F0502020204030204" pitchFamily="34" charset="0"/>
                <a:cs typeface="Dubai" panose="020B0503030403030204" pitchFamily="34" charset="-78"/>
              </a:rPr>
              <a:t>أدوات تساعد في تحسين الإنتاجية</a:t>
            </a:r>
            <a:br>
              <a:rPr lang="ar-EG" sz="2400" b="1" dirty="0">
                <a:solidFill>
                  <a:srgbClr val="222222"/>
                </a:solidFill>
                <a:effectLst/>
                <a:latin typeface="Dubai" panose="020B0503030403030204" pitchFamily="34" charset="-78"/>
                <a:ea typeface="Calibri" panose="020F0502020204030204" pitchFamily="34" charset="0"/>
                <a:cs typeface="Dubai" panose="020B0503030403030204" pitchFamily="34" charset="-78"/>
              </a:rPr>
            </a:br>
            <a:r>
              <a:rPr lang="en-US" sz="2400" b="1" dirty="0">
                <a:solidFill>
                  <a:srgbClr val="222222"/>
                </a:solidFill>
                <a:effectLst/>
                <a:latin typeface="Dubai" panose="020B0503030403030204" pitchFamily="34" charset="-78"/>
                <a:ea typeface="Calibri" panose="020F0502020204030204" pitchFamily="34" charset="0"/>
                <a:cs typeface="Dubai" panose="020B0503030403030204" pitchFamily="34" charset="-78"/>
              </a:rPr>
              <a:t>Productivity Tools</a:t>
            </a:r>
          </a:p>
        </p:txBody>
      </p:sp>
      <p:sp>
        <p:nvSpPr>
          <p:cNvPr id="4" name="Content Placeholder 3">
            <a:extLst>
              <a:ext uri="{FF2B5EF4-FFF2-40B4-BE49-F238E27FC236}">
                <a16:creationId xmlns:a16="http://schemas.microsoft.com/office/drawing/2014/main" id="{41D8828A-CAF6-1BF6-07F2-7C7D2A45547D}"/>
              </a:ext>
            </a:extLst>
          </p:cNvPr>
          <p:cNvSpPr>
            <a:spLocks noGrp="1"/>
          </p:cNvSpPr>
          <p:nvPr>
            <p:ph sz="half" idx="2"/>
          </p:nvPr>
        </p:nvSpPr>
        <p:spPr/>
        <p:txBody>
          <a:bodyPr>
            <a:normAutofit/>
          </a:bodyPr>
          <a:lstStyle/>
          <a:p>
            <a:pPr marL="342900" marR="0" lvl="0" indent="-342900" algn="r" rtl="1">
              <a:lnSpc>
                <a:spcPct val="107000"/>
              </a:lnSpc>
              <a:spcBef>
                <a:spcPts val="0"/>
              </a:spcBef>
              <a:spcAft>
                <a:spcPts val="0"/>
              </a:spcAft>
              <a:buFont typeface="Symbol" panose="05050102010706020507" pitchFamily="18" charset="2"/>
              <a:buChar char=""/>
            </a:pPr>
            <a:r>
              <a:rPr lang="ar-EG" sz="2400" b="1" dirty="0">
                <a:solidFill>
                  <a:srgbClr val="222222"/>
                </a:solidFill>
                <a:effectLst/>
                <a:latin typeface="Dubai" panose="020B0503030403030204" pitchFamily="34" charset="-78"/>
                <a:ea typeface="Calibri" panose="020F0502020204030204" pitchFamily="34" charset="0"/>
                <a:cs typeface="Dubai" panose="020B0503030403030204" pitchFamily="34" charset="-78"/>
              </a:rPr>
              <a:t>أدوات التحليل وتتبع رحلة العميل</a:t>
            </a:r>
            <a:br>
              <a:rPr lang="ar-EG" sz="2400" b="1" dirty="0">
                <a:solidFill>
                  <a:srgbClr val="222222"/>
                </a:solidFill>
                <a:effectLst/>
                <a:latin typeface="Dubai" panose="020B0503030403030204" pitchFamily="34" charset="-78"/>
                <a:ea typeface="Calibri" panose="020F0502020204030204" pitchFamily="34" charset="0"/>
                <a:cs typeface="Dubai" panose="020B0503030403030204" pitchFamily="34" charset="-78"/>
              </a:rPr>
            </a:br>
            <a:r>
              <a:rPr lang="en-US" sz="2400" b="1" dirty="0">
                <a:solidFill>
                  <a:srgbClr val="222222"/>
                </a:solidFill>
                <a:effectLst/>
                <a:latin typeface="Dubai" panose="020B0503030403030204" pitchFamily="34" charset="-78"/>
                <a:ea typeface="Calibri" panose="020F0502020204030204" pitchFamily="34" charset="0"/>
                <a:cs typeface="Dubai" panose="020B0503030403030204" pitchFamily="34" charset="-78"/>
              </a:rPr>
              <a:t>Analytics and Tracking Tools</a:t>
            </a:r>
          </a:p>
          <a:p>
            <a:pPr marL="342900" marR="0" lvl="0" indent="-342900" algn="r" rtl="1">
              <a:lnSpc>
                <a:spcPct val="107000"/>
              </a:lnSpc>
              <a:spcBef>
                <a:spcPts val="0"/>
              </a:spcBef>
              <a:spcAft>
                <a:spcPts val="0"/>
              </a:spcAft>
              <a:buFont typeface="Symbol" panose="05050102010706020507" pitchFamily="18" charset="2"/>
              <a:buChar char=""/>
            </a:pPr>
            <a:r>
              <a:rPr lang="ar-EG"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t>أدوات التكامل والأعمال الأتوماتيكية</a:t>
            </a:r>
            <a:br>
              <a:rPr lang="ar-EG"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br>
            <a:r>
              <a:rPr lang="en-US"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t>Integration and Automation Tools</a:t>
            </a:r>
          </a:p>
          <a:p>
            <a:pPr marL="342900" marR="0" lvl="0" indent="-342900" algn="r" rtl="1">
              <a:lnSpc>
                <a:spcPct val="107000"/>
              </a:lnSpc>
              <a:spcBef>
                <a:spcPts val="0"/>
              </a:spcBef>
              <a:spcAft>
                <a:spcPts val="800"/>
              </a:spcAft>
              <a:buFont typeface="Symbol" panose="05050102010706020507" pitchFamily="18" charset="2"/>
              <a:buChar char=""/>
            </a:pPr>
            <a:r>
              <a:rPr lang="ar-EG"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t>الأدوات المتكاملة في منصة واحدة</a:t>
            </a:r>
            <a:br>
              <a:rPr lang="ar-EG"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br>
            <a:r>
              <a:rPr lang="en-US" sz="2400" dirty="0">
                <a:solidFill>
                  <a:schemeClr val="bg1">
                    <a:lumMod val="75000"/>
                  </a:schemeClr>
                </a:solidFill>
                <a:effectLst/>
                <a:latin typeface="Dubai" panose="020B0503030403030204" pitchFamily="34" charset="-78"/>
                <a:ea typeface="Calibri" panose="020F0502020204030204" pitchFamily="34" charset="0"/>
                <a:cs typeface="Dubai" panose="020B0503030403030204" pitchFamily="34" charset="-78"/>
              </a:rPr>
              <a:t>All-in-One Solutions</a:t>
            </a:r>
          </a:p>
          <a:p>
            <a:endParaRPr lang="en-US" sz="3600" dirty="0"/>
          </a:p>
        </p:txBody>
      </p:sp>
      <p:sp>
        <p:nvSpPr>
          <p:cNvPr id="5" name="Text Placeholder 4">
            <a:extLst>
              <a:ext uri="{FF2B5EF4-FFF2-40B4-BE49-F238E27FC236}">
                <a16:creationId xmlns:a16="http://schemas.microsoft.com/office/drawing/2014/main" id="{85A19FB4-5BDA-334B-920E-807EECF030E0}"/>
              </a:ext>
            </a:extLst>
          </p:cNvPr>
          <p:cNvSpPr>
            <a:spLocks noGrp="1"/>
          </p:cNvSpPr>
          <p:nvPr>
            <p:ph type="body" sz="quarter" idx="13"/>
          </p:nvPr>
        </p:nvSpPr>
        <p:spPr>
          <a:xfrm>
            <a:off x="426584" y="294027"/>
            <a:ext cx="1824602" cy="551090"/>
          </a:xfrm>
        </p:spPr>
        <p:txBody>
          <a:bodyPr/>
          <a:lstStyle/>
          <a:p>
            <a:r>
              <a:rPr lang="en-US" dirty="0"/>
              <a:t>Introduction</a:t>
            </a:r>
          </a:p>
        </p:txBody>
      </p:sp>
      <p:pic>
        <p:nvPicPr>
          <p:cNvPr id="6" name="Picture 5">
            <a:extLst>
              <a:ext uri="{FF2B5EF4-FFF2-40B4-BE49-F238E27FC236}">
                <a16:creationId xmlns:a16="http://schemas.microsoft.com/office/drawing/2014/main" id="{D53ED9CF-D6A8-203F-14A2-5EC7F9458CFE}"/>
              </a:ext>
            </a:extLst>
          </p:cNvPr>
          <p:cNvPicPr>
            <a:picLocks noChangeAspect="1"/>
          </p:cNvPicPr>
          <p:nvPr/>
        </p:nvPicPr>
        <p:blipFill>
          <a:blip r:embed="rId3"/>
          <a:stretch>
            <a:fillRect/>
          </a:stretch>
        </p:blipFill>
        <p:spPr>
          <a:xfrm>
            <a:off x="3429000" y="711842"/>
            <a:ext cx="2087466" cy="1665628"/>
          </a:xfrm>
          <a:prstGeom prst="rect">
            <a:avLst/>
          </a:prstGeom>
        </p:spPr>
      </p:pic>
    </p:spTree>
    <p:extLst>
      <p:ext uri="{BB962C8B-B14F-4D97-AF65-F5344CB8AC3E}">
        <p14:creationId xmlns:p14="http://schemas.microsoft.com/office/powerpoint/2010/main" val="886052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A8E46-2166-B3BF-E763-90879B621A08}"/>
              </a:ext>
            </a:extLst>
          </p:cNvPr>
          <p:cNvSpPr>
            <a:spLocks noGrp="1"/>
          </p:cNvSpPr>
          <p:nvPr>
            <p:ph type="title"/>
          </p:nvPr>
        </p:nvSpPr>
        <p:spPr/>
        <p:txBody>
          <a:bodyPr/>
          <a:lstStyle/>
          <a:p>
            <a:r>
              <a:rPr lang="en-US" dirty="0"/>
              <a:t>So, Today’s </a:t>
            </a:r>
            <a:r>
              <a:rPr lang="en-US" strike="sngStrike" dirty="0"/>
              <a:t>Agenda</a:t>
            </a:r>
            <a:r>
              <a:rPr lang="en-US" dirty="0"/>
              <a:t> Actions</a:t>
            </a:r>
            <a:r>
              <a:rPr lang="en-US" sz="2000" b="0" dirty="0"/>
              <a:t> (Baby Steps)</a:t>
            </a:r>
            <a:r>
              <a:rPr lang="en-US" dirty="0"/>
              <a:t> </a:t>
            </a:r>
            <a:r>
              <a:rPr lang="en-US" dirty="0">
                <a:sym typeface="Wingdings" panose="05000000000000000000" pitchFamily="2" charset="2"/>
              </a:rPr>
              <a:t></a:t>
            </a:r>
            <a:endParaRPr lang="en-US" dirty="0"/>
          </a:p>
        </p:txBody>
      </p:sp>
      <p:graphicFrame>
        <p:nvGraphicFramePr>
          <p:cNvPr id="5" name="Content Placeholder 4">
            <a:extLst>
              <a:ext uri="{FF2B5EF4-FFF2-40B4-BE49-F238E27FC236}">
                <a16:creationId xmlns:a16="http://schemas.microsoft.com/office/drawing/2014/main" id="{5F4039E1-E52F-F1BB-450F-16D36A36D1E4}"/>
              </a:ext>
            </a:extLst>
          </p:cNvPr>
          <p:cNvGraphicFramePr>
            <a:graphicFrameLocks noGrp="1"/>
          </p:cNvGraphicFramePr>
          <p:nvPr>
            <p:ph idx="1"/>
            <p:extLst>
              <p:ext uri="{D42A27DB-BD31-4B8C-83A1-F6EECF244321}">
                <p14:modId xmlns:p14="http://schemas.microsoft.com/office/powerpoint/2010/main" val="2573044510"/>
              </p:ext>
            </p:extLst>
          </p:nvPr>
        </p:nvGraphicFramePr>
        <p:xfrm>
          <a:off x="1147233" y="2116844"/>
          <a:ext cx="9897533"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3449A06C-5DFC-B520-3EA6-A015A5DE343B}"/>
              </a:ext>
            </a:extLst>
          </p:cNvPr>
          <p:cNvSpPr>
            <a:spLocks noGrp="1"/>
          </p:cNvSpPr>
          <p:nvPr>
            <p:ph type="body" sz="quarter" idx="13"/>
          </p:nvPr>
        </p:nvSpPr>
        <p:spPr>
          <a:xfrm>
            <a:off x="426583" y="294027"/>
            <a:ext cx="1824602" cy="551090"/>
          </a:xfrm>
        </p:spPr>
        <p:txBody>
          <a:bodyPr/>
          <a:lstStyle/>
          <a:p>
            <a:r>
              <a:rPr lang="en-US" dirty="0"/>
              <a:t>Introduction</a:t>
            </a:r>
          </a:p>
        </p:txBody>
      </p:sp>
    </p:spTree>
    <p:extLst>
      <p:ext uri="{BB962C8B-B14F-4D97-AF65-F5344CB8AC3E}">
        <p14:creationId xmlns:p14="http://schemas.microsoft.com/office/powerpoint/2010/main" val="3889667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A8E46-2166-B3BF-E763-90879B621A08}"/>
              </a:ext>
            </a:extLst>
          </p:cNvPr>
          <p:cNvSpPr>
            <a:spLocks noGrp="1"/>
          </p:cNvSpPr>
          <p:nvPr>
            <p:ph type="title"/>
          </p:nvPr>
        </p:nvSpPr>
        <p:spPr/>
        <p:txBody>
          <a:bodyPr/>
          <a:lstStyle/>
          <a:p>
            <a:r>
              <a:rPr lang="en-US" dirty="0"/>
              <a:t>So, Today’s </a:t>
            </a:r>
            <a:r>
              <a:rPr lang="en-US" strike="sngStrike" dirty="0"/>
              <a:t>Agenda</a:t>
            </a:r>
            <a:r>
              <a:rPr lang="en-US" dirty="0"/>
              <a:t> Actions</a:t>
            </a:r>
            <a:r>
              <a:rPr lang="en-US" sz="2000" b="0" dirty="0"/>
              <a:t> (Baby Steps)</a:t>
            </a:r>
            <a:r>
              <a:rPr lang="en-US" dirty="0"/>
              <a:t> </a:t>
            </a:r>
            <a:r>
              <a:rPr lang="en-US" dirty="0">
                <a:sym typeface="Wingdings" panose="05000000000000000000" pitchFamily="2" charset="2"/>
              </a:rPr>
              <a:t></a:t>
            </a:r>
            <a:endParaRPr lang="en-US" dirty="0"/>
          </a:p>
        </p:txBody>
      </p:sp>
      <p:graphicFrame>
        <p:nvGraphicFramePr>
          <p:cNvPr id="5" name="Content Placeholder 4">
            <a:extLst>
              <a:ext uri="{FF2B5EF4-FFF2-40B4-BE49-F238E27FC236}">
                <a16:creationId xmlns:a16="http://schemas.microsoft.com/office/drawing/2014/main" id="{5F4039E1-E52F-F1BB-450F-16D36A36D1E4}"/>
              </a:ext>
            </a:extLst>
          </p:cNvPr>
          <p:cNvGraphicFramePr>
            <a:graphicFrameLocks noGrp="1"/>
          </p:cNvGraphicFramePr>
          <p:nvPr>
            <p:ph idx="1"/>
            <p:extLst>
              <p:ext uri="{D42A27DB-BD31-4B8C-83A1-F6EECF244321}">
                <p14:modId xmlns:p14="http://schemas.microsoft.com/office/powerpoint/2010/main" val="3617640936"/>
              </p:ext>
            </p:extLst>
          </p:nvPr>
        </p:nvGraphicFramePr>
        <p:xfrm>
          <a:off x="1147233" y="2116844"/>
          <a:ext cx="9897533"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3449A06C-5DFC-B520-3EA6-A015A5DE343B}"/>
              </a:ext>
            </a:extLst>
          </p:cNvPr>
          <p:cNvSpPr>
            <a:spLocks noGrp="1"/>
          </p:cNvSpPr>
          <p:nvPr>
            <p:ph type="body" sz="quarter" idx="13"/>
          </p:nvPr>
        </p:nvSpPr>
        <p:spPr>
          <a:xfrm>
            <a:off x="426583" y="294027"/>
            <a:ext cx="1824602" cy="551090"/>
          </a:xfrm>
        </p:spPr>
        <p:txBody>
          <a:bodyPr/>
          <a:lstStyle/>
          <a:p>
            <a:r>
              <a:rPr lang="en-US" dirty="0"/>
              <a:t>Introduction</a:t>
            </a:r>
          </a:p>
        </p:txBody>
      </p:sp>
    </p:spTree>
    <p:extLst>
      <p:ext uri="{BB962C8B-B14F-4D97-AF65-F5344CB8AC3E}">
        <p14:creationId xmlns:p14="http://schemas.microsoft.com/office/powerpoint/2010/main" val="2819244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CF68348-9E8D-466E-AE4D-30463595BF96}"/>
              </a:ext>
            </a:extLst>
          </p:cNvPr>
          <p:cNvSpPr>
            <a:spLocks noGrp="1"/>
          </p:cNvSpPr>
          <p:nvPr>
            <p:ph type="subTitle" idx="1"/>
          </p:nvPr>
        </p:nvSpPr>
        <p:spPr>
          <a:xfrm>
            <a:off x="4042317" y="5319115"/>
            <a:ext cx="4107366" cy="623241"/>
          </a:xfrm>
        </p:spPr>
        <p:txBody>
          <a:bodyPr vert="horz" lIns="91440" tIns="46800" rIns="91440" bIns="45720" rtlCol="0" anchor="ctr">
            <a:normAutofit/>
          </a:bodyPr>
          <a:lstStyle/>
          <a:p>
            <a:pPr>
              <a:lnSpc>
                <a:spcPct val="90000"/>
              </a:lnSpc>
            </a:pPr>
            <a:r>
              <a:rPr lang="en-US" sz="3200" dirty="0">
                <a:solidFill>
                  <a:srgbClr val="222222"/>
                </a:solidFill>
                <a:latin typeface="Cairo SemiBold" panose="00000700000000000000" pitchFamily="2" charset="-78"/>
                <a:cs typeface="Cairo SemiBold" panose="00000700000000000000" pitchFamily="2" charset="-78"/>
              </a:rPr>
              <a:t>Taher Abdel-Hameed</a:t>
            </a:r>
          </a:p>
        </p:txBody>
      </p:sp>
      <p:sp>
        <p:nvSpPr>
          <p:cNvPr id="5" name="Subtitle 2">
            <a:extLst>
              <a:ext uri="{FF2B5EF4-FFF2-40B4-BE49-F238E27FC236}">
                <a16:creationId xmlns:a16="http://schemas.microsoft.com/office/drawing/2014/main" id="{CB3BCAB1-F553-42DD-B2AA-02EDF4E8836A}"/>
              </a:ext>
            </a:extLst>
          </p:cNvPr>
          <p:cNvSpPr txBox="1">
            <a:spLocks/>
          </p:cNvSpPr>
          <p:nvPr/>
        </p:nvSpPr>
        <p:spPr>
          <a:xfrm>
            <a:off x="4042318" y="5811322"/>
            <a:ext cx="4107365" cy="623241"/>
          </a:xfrm>
          <a:prstGeom prst="rect">
            <a:avLst/>
          </a:prstGeom>
        </p:spPr>
        <p:txBody>
          <a:bodyPr vert="horz" lIns="91440" tIns="4680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444444"/>
                </a:solidFill>
                <a:latin typeface="Dubai" panose="020B0503030403030204" pitchFamily="34" charset="-78"/>
                <a:ea typeface="+mn-ea"/>
                <a:cs typeface="Dubai" panose="020B0503030403030204" pitchFamily="34" charset="-78"/>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444444"/>
                </a:solidFill>
                <a:latin typeface="Dubai" panose="020B0503030403030204" pitchFamily="34" charset="-78"/>
                <a:ea typeface="+mn-ea"/>
                <a:cs typeface="Dubai" panose="020B0503030403030204" pitchFamily="34" charset="-78"/>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444444"/>
                </a:solidFill>
                <a:latin typeface="Dubai" panose="020B0503030403030204" pitchFamily="34" charset="-78"/>
                <a:ea typeface="+mn-ea"/>
                <a:cs typeface="Dubai" panose="020B0503030403030204" pitchFamily="34" charset="-78"/>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444444"/>
                </a:solidFill>
                <a:latin typeface="Dubai" panose="020B0503030403030204" pitchFamily="34" charset="-78"/>
                <a:ea typeface="+mn-ea"/>
                <a:cs typeface="Dubai" panose="020B0503030403030204" pitchFamily="34" charset="-78"/>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444444"/>
                </a:solidFill>
                <a:latin typeface="Dubai" panose="020B0503030403030204" pitchFamily="34" charset="-78"/>
                <a:ea typeface="+mn-ea"/>
                <a:cs typeface="Dubai" panose="020B0503030403030204" pitchFamily="34" charset="-7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tx1">
                    <a:lumMod val="50000"/>
                    <a:lumOff val="50000"/>
                  </a:schemeClr>
                </a:solidFill>
                <a:latin typeface="Cairo SemiBold" panose="00000700000000000000" pitchFamily="2" charset="-78"/>
                <a:cs typeface="Cairo SemiBold" panose="00000700000000000000" pitchFamily="2" charset="-78"/>
              </a:rPr>
              <a:t>Author - Marketing Consultant</a:t>
            </a:r>
            <a:br>
              <a:rPr lang="en-US" sz="1800" dirty="0">
                <a:solidFill>
                  <a:schemeClr val="tx1">
                    <a:lumMod val="50000"/>
                    <a:lumOff val="50000"/>
                  </a:schemeClr>
                </a:solidFill>
                <a:latin typeface="Cairo SemiBold" panose="00000700000000000000" pitchFamily="2" charset="-78"/>
                <a:cs typeface="Cairo SemiBold" panose="00000700000000000000" pitchFamily="2" charset="-78"/>
              </a:rPr>
            </a:br>
            <a:r>
              <a:rPr lang="en-US" sz="1800" dirty="0">
                <a:solidFill>
                  <a:schemeClr val="tx1">
                    <a:lumMod val="50000"/>
                    <a:lumOff val="50000"/>
                  </a:schemeClr>
                </a:solidFill>
                <a:latin typeface="Cairo SemiBold" panose="00000700000000000000" pitchFamily="2" charset="-78"/>
                <a:cs typeface="Cairo SemiBold" panose="00000700000000000000" pitchFamily="2" charset="-78"/>
              </a:rPr>
              <a:t> Sr. Research Analyst</a:t>
            </a:r>
          </a:p>
        </p:txBody>
      </p:sp>
      <p:sp>
        <p:nvSpPr>
          <p:cNvPr id="8" name="Title 1">
            <a:extLst>
              <a:ext uri="{FF2B5EF4-FFF2-40B4-BE49-F238E27FC236}">
                <a16:creationId xmlns:a16="http://schemas.microsoft.com/office/drawing/2014/main" id="{432F30C0-AD74-4CC6-BBEC-905F0F56314B}"/>
              </a:ext>
            </a:extLst>
          </p:cNvPr>
          <p:cNvSpPr txBox="1">
            <a:spLocks/>
          </p:cNvSpPr>
          <p:nvPr/>
        </p:nvSpPr>
        <p:spPr>
          <a:xfrm>
            <a:off x="2019438" y="2096345"/>
            <a:ext cx="8153123" cy="2348089"/>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5000"/>
              </a:lnSpc>
            </a:pPr>
            <a:r>
              <a:rPr lang="en-US" sz="6200" dirty="0">
                <a:solidFill>
                  <a:srgbClr val="056195"/>
                </a:solidFill>
                <a:latin typeface="Cairo SemiBold" panose="00000700000000000000" pitchFamily="2" charset="-78"/>
                <a:cs typeface="Cairo SemiBold" panose="00000700000000000000" pitchFamily="2" charset="-78"/>
              </a:rPr>
              <a:t>Essential Marketing Tools </a:t>
            </a:r>
            <a:br>
              <a:rPr lang="en-US" sz="6200" dirty="0">
                <a:solidFill>
                  <a:srgbClr val="056195"/>
                </a:solidFill>
                <a:latin typeface="Cairo SemiBold" panose="00000700000000000000" pitchFamily="2" charset="-78"/>
                <a:cs typeface="Cairo SemiBold" panose="00000700000000000000" pitchFamily="2" charset="-78"/>
              </a:rPr>
            </a:br>
            <a:r>
              <a:rPr lang="en-US" sz="4800" dirty="0">
                <a:solidFill>
                  <a:srgbClr val="666666"/>
                </a:solidFill>
                <a:latin typeface="Cairo SemiBold" panose="00000700000000000000" pitchFamily="2" charset="-78"/>
                <a:cs typeface="Cairo SemiBold" panose="00000700000000000000" pitchFamily="2" charset="-78"/>
              </a:rPr>
              <a:t>For Online Business</a:t>
            </a:r>
            <a:br>
              <a:rPr lang="en-US" sz="4100" i="1" dirty="0">
                <a:solidFill>
                  <a:srgbClr val="666666"/>
                </a:solidFill>
                <a:latin typeface="Cairo SemiBold" panose="00000700000000000000" pitchFamily="2" charset="-78"/>
                <a:cs typeface="Cairo SemiBold" panose="00000700000000000000" pitchFamily="2" charset="-78"/>
              </a:rPr>
            </a:br>
            <a:r>
              <a:rPr lang="en-US" sz="2200" i="1" dirty="0">
                <a:solidFill>
                  <a:srgbClr val="666666"/>
                </a:solidFill>
                <a:latin typeface="Cairo SemiBold" panose="00000700000000000000" pitchFamily="2" charset="-78"/>
                <a:cs typeface="Cairo SemiBold" panose="00000700000000000000" pitchFamily="2" charset="-78"/>
              </a:rPr>
              <a:t>Small &amp; Medium Businesses</a:t>
            </a:r>
            <a:endParaRPr lang="en-US" sz="4100" i="1" dirty="0">
              <a:solidFill>
                <a:srgbClr val="666666"/>
              </a:solidFill>
              <a:latin typeface="Cairo SemiBold" panose="00000700000000000000" pitchFamily="2" charset="-78"/>
              <a:cs typeface="Cairo SemiBold" panose="00000700000000000000" pitchFamily="2" charset="-78"/>
            </a:endParaRPr>
          </a:p>
        </p:txBody>
      </p:sp>
      <p:pic>
        <p:nvPicPr>
          <p:cNvPr id="9" name="Picture 8" descr="Toolbox Free Icon">
            <a:extLst>
              <a:ext uri="{FF2B5EF4-FFF2-40B4-BE49-F238E27FC236}">
                <a16:creationId xmlns:a16="http://schemas.microsoft.com/office/drawing/2014/main" id="{F84A77B0-DDA7-421C-BE74-E989F507DDB3}"/>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74825" y="88301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8849D306-CD38-B03D-FA41-AFCB72F82209}"/>
              </a:ext>
            </a:extLst>
          </p:cNvPr>
          <p:cNvSpPr txBox="1">
            <a:spLocks/>
          </p:cNvSpPr>
          <p:nvPr/>
        </p:nvSpPr>
        <p:spPr>
          <a:xfrm>
            <a:off x="4724846" y="6411985"/>
            <a:ext cx="2764883" cy="455766"/>
          </a:xfrm>
          <a:prstGeom prst="rect">
            <a:avLst/>
          </a:prstGeom>
        </p:spPr>
        <p:txBody>
          <a:bodyPr vert="horz" lIns="91440" tIns="4680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444444"/>
                </a:solidFill>
                <a:latin typeface="Dubai" panose="020B0503030403030204" pitchFamily="34" charset="-78"/>
                <a:ea typeface="+mn-ea"/>
                <a:cs typeface="Dubai" panose="020B0503030403030204" pitchFamily="34" charset="-78"/>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444444"/>
                </a:solidFill>
                <a:latin typeface="Dubai" panose="020B0503030403030204" pitchFamily="34" charset="-78"/>
                <a:ea typeface="+mn-ea"/>
                <a:cs typeface="Dubai" panose="020B0503030403030204" pitchFamily="34" charset="-78"/>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444444"/>
                </a:solidFill>
                <a:latin typeface="Dubai" panose="020B0503030403030204" pitchFamily="34" charset="-78"/>
                <a:ea typeface="+mn-ea"/>
                <a:cs typeface="Dubai" panose="020B0503030403030204" pitchFamily="34" charset="-78"/>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444444"/>
                </a:solidFill>
                <a:latin typeface="Dubai" panose="020B0503030403030204" pitchFamily="34" charset="-78"/>
                <a:ea typeface="+mn-ea"/>
                <a:cs typeface="Dubai" panose="020B0503030403030204" pitchFamily="34" charset="-78"/>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444444"/>
                </a:solidFill>
                <a:latin typeface="Dubai" panose="020B0503030403030204" pitchFamily="34" charset="-78"/>
                <a:ea typeface="+mn-ea"/>
                <a:cs typeface="Dubai" panose="020B0503030403030204" pitchFamily="34" charset="-7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solidFill>
                  <a:schemeClr val="tx1">
                    <a:lumMod val="50000"/>
                    <a:lumOff val="50000"/>
                  </a:schemeClr>
                </a:solidFill>
                <a:latin typeface="Cairo SemiBold" panose="00000700000000000000" pitchFamily="2" charset="-78"/>
                <a:cs typeface="Cairo SemiBold" panose="00000700000000000000" pitchFamily="2" charset="-78"/>
                <a:hlinkClick r:id="rId3"/>
              </a:rPr>
              <a:t>TaherAbdelHameed.com</a:t>
            </a:r>
            <a:endParaRPr lang="en-US" sz="1600" dirty="0">
              <a:solidFill>
                <a:schemeClr val="tx1">
                  <a:lumMod val="50000"/>
                  <a:lumOff val="50000"/>
                </a:schemeClr>
              </a:solidFill>
              <a:latin typeface="Cairo SemiBold" panose="00000700000000000000" pitchFamily="2" charset="-78"/>
              <a:cs typeface="Cairo SemiBold" panose="00000700000000000000" pitchFamily="2" charset="-78"/>
            </a:endParaRPr>
          </a:p>
        </p:txBody>
      </p:sp>
    </p:spTree>
    <p:extLst>
      <p:ext uri="{BB962C8B-B14F-4D97-AF65-F5344CB8AC3E}">
        <p14:creationId xmlns:p14="http://schemas.microsoft.com/office/powerpoint/2010/main" val="2074862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9E699F-46BA-453B-A316-203FACB87060}"/>
              </a:ext>
            </a:extLst>
          </p:cNvPr>
          <p:cNvSpPr>
            <a:spLocks noGrp="1"/>
          </p:cNvSpPr>
          <p:nvPr>
            <p:ph type="title"/>
          </p:nvPr>
        </p:nvSpPr>
        <p:spPr/>
        <p:txBody>
          <a:bodyPr/>
          <a:lstStyle/>
          <a:p>
            <a:r>
              <a:rPr lang="en-US" dirty="0"/>
              <a:t>In Each Tool</a:t>
            </a:r>
          </a:p>
        </p:txBody>
      </p:sp>
      <p:graphicFrame>
        <p:nvGraphicFramePr>
          <p:cNvPr id="14" name="Content Placeholder 8">
            <a:extLst>
              <a:ext uri="{FF2B5EF4-FFF2-40B4-BE49-F238E27FC236}">
                <a16:creationId xmlns:a16="http://schemas.microsoft.com/office/drawing/2014/main" id="{E7294FC4-D80C-4339-B669-0A1FFDF1D017}"/>
              </a:ext>
            </a:extLst>
          </p:cNvPr>
          <p:cNvGraphicFramePr>
            <a:graphicFrameLocks noGrp="1"/>
          </p:cNvGraphicFramePr>
          <p:nvPr>
            <p:ph idx="1"/>
            <p:extLst>
              <p:ext uri="{D42A27DB-BD31-4B8C-83A1-F6EECF244321}">
                <p14:modId xmlns:p14="http://schemas.microsoft.com/office/powerpoint/2010/main" val="3455644512"/>
              </p:ext>
            </p:extLst>
          </p:nvPr>
        </p:nvGraphicFramePr>
        <p:xfrm>
          <a:off x="2318657" y="2172870"/>
          <a:ext cx="755468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 Placeholder 9">
            <a:extLst>
              <a:ext uri="{FF2B5EF4-FFF2-40B4-BE49-F238E27FC236}">
                <a16:creationId xmlns:a16="http://schemas.microsoft.com/office/drawing/2014/main" id="{E94EBBD3-BAEC-413F-BFA9-8CD81ABB8A69}"/>
              </a:ext>
            </a:extLst>
          </p:cNvPr>
          <p:cNvSpPr>
            <a:spLocks noGrp="1"/>
          </p:cNvSpPr>
          <p:nvPr>
            <p:ph type="body" sz="quarter" idx="13"/>
          </p:nvPr>
        </p:nvSpPr>
        <p:spPr>
          <a:xfrm>
            <a:off x="426583" y="294027"/>
            <a:ext cx="1824602" cy="551090"/>
          </a:xfrm>
        </p:spPr>
        <p:txBody>
          <a:bodyPr/>
          <a:lstStyle/>
          <a:p>
            <a:r>
              <a:rPr lang="en-US" dirty="0"/>
              <a:t>Introduction</a:t>
            </a:r>
          </a:p>
        </p:txBody>
      </p:sp>
    </p:spTree>
    <p:extLst>
      <p:ext uri="{BB962C8B-B14F-4D97-AF65-F5344CB8AC3E}">
        <p14:creationId xmlns:p14="http://schemas.microsoft.com/office/powerpoint/2010/main" val="3959796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7EB2C-ADFD-4BE6-B452-9312C9B25EE9}"/>
              </a:ext>
            </a:extLst>
          </p:cNvPr>
          <p:cNvSpPr>
            <a:spLocks noGrp="1"/>
          </p:cNvSpPr>
          <p:nvPr>
            <p:ph type="title"/>
          </p:nvPr>
        </p:nvSpPr>
        <p:spPr/>
        <p:txBody>
          <a:bodyPr/>
          <a:lstStyle/>
          <a:p>
            <a:r>
              <a:rPr lang="en-US" dirty="0"/>
              <a:t>How to Choose</a:t>
            </a:r>
            <a:br>
              <a:rPr lang="en-US" dirty="0"/>
            </a:br>
            <a:r>
              <a:rPr lang="en-US" b="0" dirty="0"/>
              <a:t>The </a:t>
            </a:r>
            <a:r>
              <a:rPr lang="en-US" b="0" strike="sngStrike" dirty="0"/>
              <a:t>Best</a:t>
            </a:r>
            <a:r>
              <a:rPr lang="en-US" b="0" dirty="0"/>
              <a:t> Suitable Tool</a:t>
            </a:r>
          </a:p>
        </p:txBody>
      </p:sp>
    </p:spTree>
    <p:extLst>
      <p:ext uri="{BB962C8B-B14F-4D97-AF65-F5344CB8AC3E}">
        <p14:creationId xmlns:p14="http://schemas.microsoft.com/office/powerpoint/2010/main" val="2675871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F1464-B986-4885-8DA7-4E0A6779C161}"/>
              </a:ext>
            </a:extLst>
          </p:cNvPr>
          <p:cNvSpPr>
            <a:spLocks noGrp="1"/>
          </p:cNvSpPr>
          <p:nvPr>
            <p:ph type="title"/>
          </p:nvPr>
        </p:nvSpPr>
        <p:spPr>
          <a:xfrm>
            <a:off x="838200" y="1150895"/>
            <a:ext cx="10515600" cy="737855"/>
          </a:xfrm>
        </p:spPr>
        <p:txBody>
          <a:bodyPr>
            <a:normAutofit/>
          </a:bodyPr>
          <a:lstStyle/>
          <a:p>
            <a:r>
              <a:rPr lang="en-US" dirty="0"/>
              <a:t>At First, Let’s Agree?</a:t>
            </a:r>
          </a:p>
        </p:txBody>
      </p:sp>
      <p:sp>
        <p:nvSpPr>
          <p:cNvPr id="17" name="Content Placeholder 16">
            <a:extLst>
              <a:ext uri="{FF2B5EF4-FFF2-40B4-BE49-F238E27FC236}">
                <a16:creationId xmlns:a16="http://schemas.microsoft.com/office/drawing/2014/main" id="{77EE5F36-8B8E-4D62-BCDC-62176224A9E7}"/>
              </a:ext>
            </a:extLst>
          </p:cNvPr>
          <p:cNvSpPr>
            <a:spLocks noGrp="1"/>
          </p:cNvSpPr>
          <p:nvPr>
            <p:ph idx="1"/>
          </p:nvPr>
        </p:nvSpPr>
        <p:spPr/>
        <p:txBody>
          <a:bodyPr/>
          <a:lstStyle/>
          <a:p>
            <a:r>
              <a:rPr lang="en-US" dirty="0"/>
              <a:t>There is Nothing Called </a:t>
            </a:r>
            <a:br>
              <a:rPr lang="en-US" dirty="0"/>
            </a:br>
            <a:r>
              <a:rPr lang="en-US" dirty="0"/>
              <a:t>“The Best” Software or Tool in the World.</a:t>
            </a:r>
          </a:p>
          <a:p>
            <a:endParaRPr lang="en-US" dirty="0"/>
          </a:p>
          <a:p>
            <a:r>
              <a:rPr lang="en-US" dirty="0"/>
              <a:t>It Depends on your Needs!</a:t>
            </a:r>
          </a:p>
          <a:p>
            <a:endParaRPr lang="en-US" dirty="0"/>
          </a:p>
          <a:p>
            <a:r>
              <a:rPr lang="en-US" dirty="0"/>
              <a:t>What’s Great for you Today, </a:t>
            </a:r>
            <a:br>
              <a:rPr lang="en-US" dirty="0"/>
            </a:br>
            <a:r>
              <a:rPr lang="en-US" dirty="0"/>
              <a:t>May not be Suitable to you Tomorrow!</a:t>
            </a:r>
          </a:p>
          <a:p>
            <a:endParaRPr lang="en-US" dirty="0"/>
          </a:p>
        </p:txBody>
      </p:sp>
      <p:sp>
        <p:nvSpPr>
          <p:cNvPr id="18" name="Text Placeholder 17">
            <a:extLst>
              <a:ext uri="{FF2B5EF4-FFF2-40B4-BE49-F238E27FC236}">
                <a16:creationId xmlns:a16="http://schemas.microsoft.com/office/drawing/2014/main" id="{18FC0DD5-8B7A-4185-BBDA-7D37CC48A03B}"/>
              </a:ext>
            </a:extLst>
          </p:cNvPr>
          <p:cNvSpPr>
            <a:spLocks noGrp="1"/>
          </p:cNvSpPr>
          <p:nvPr>
            <p:ph type="body" sz="quarter" idx="13"/>
          </p:nvPr>
        </p:nvSpPr>
        <p:spPr>
          <a:xfrm>
            <a:off x="426583" y="294027"/>
            <a:ext cx="2159822" cy="551090"/>
          </a:xfrm>
        </p:spPr>
        <p:txBody>
          <a:bodyPr/>
          <a:lstStyle/>
          <a:p>
            <a:r>
              <a:rPr lang="en-US" dirty="0"/>
              <a:t>How to Choose</a:t>
            </a:r>
          </a:p>
        </p:txBody>
      </p:sp>
    </p:spTree>
    <p:extLst>
      <p:ext uri="{BB962C8B-B14F-4D97-AF65-F5344CB8AC3E}">
        <p14:creationId xmlns:p14="http://schemas.microsoft.com/office/powerpoint/2010/main" val="4109214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E7D4-40E6-4741-AD79-FB0115BFBACE}"/>
              </a:ext>
            </a:extLst>
          </p:cNvPr>
          <p:cNvSpPr>
            <a:spLocks noGrp="1"/>
          </p:cNvSpPr>
          <p:nvPr>
            <p:ph type="title"/>
          </p:nvPr>
        </p:nvSpPr>
        <p:spPr>
          <a:xfrm>
            <a:off x="838200" y="1150895"/>
            <a:ext cx="10515600" cy="737855"/>
          </a:xfrm>
        </p:spPr>
        <p:txBody>
          <a:bodyPr>
            <a:normAutofit/>
          </a:bodyPr>
          <a:lstStyle/>
          <a:p>
            <a:r>
              <a:rPr lang="en-US" dirty="0"/>
              <a:t>Tips on How to Choose? </a:t>
            </a:r>
          </a:p>
        </p:txBody>
      </p:sp>
      <p:sp>
        <p:nvSpPr>
          <p:cNvPr id="17" name="Content Placeholder 16">
            <a:extLst>
              <a:ext uri="{FF2B5EF4-FFF2-40B4-BE49-F238E27FC236}">
                <a16:creationId xmlns:a16="http://schemas.microsoft.com/office/drawing/2014/main" id="{61EC36C5-3479-491D-A394-1548C1358BE0}"/>
              </a:ext>
            </a:extLst>
          </p:cNvPr>
          <p:cNvSpPr>
            <a:spLocks noGrp="1"/>
          </p:cNvSpPr>
          <p:nvPr>
            <p:ph idx="1"/>
          </p:nvPr>
        </p:nvSpPr>
        <p:spPr/>
        <p:txBody>
          <a:bodyPr>
            <a:normAutofit/>
          </a:bodyPr>
          <a:lstStyle/>
          <a:p>
            <a:pPr>
              <a:lnSpc>
                <a:spcPct val="150000"/>
              </a:lnSpc>
            </a:pPr>
            <a:r>
              <a:rPr lang="en-US" dirty="0"/>
              <a:t>Easy to Use?</a:t>
            </a:r>
          </a:p>
          <a:p>
            <a:pPr>
              <a:lnSpc>
                <a:spcPct val="150000"/>
              </a:lnSpc>
            </a:pPr>
            <a:r>
              <a:rPr lang="en-US" dirty="0"/>
              <a:t>Affordable to You to Start With?</a:t>
            </a:r>
          </a:p>
          <a:p>
            <a:pPr>
              <a:lnSpc>
                <a:spcPct val="150000"/>
              </a:lnSpc>
            </a:pPr>
            <a:r>
              <a:rPr lang="en-US" dirty="0"/>
              <a:t>Affordable Mid-Price Plan? High Plan?</a:t>
            </a:r>
          </a:p>
          <a:p>
            <a:pPr>
              <a:lnSpc>
                <a:spcPct val="150000"/>
              </a:lnSpc>
            </a:pPr>
            <a:r>
              <a:rPr lang="en-US" dirty="0"/>
              <a:t>How about Their Content Marketing / Support?</a:t>
            </a:r>
          </a:p>
        </p:txBody>
      </p:sp>
      <p:sp>
        <p:nvSpPr>
          <p:cNvPr id="18" name="Text Placeholder 17">
            <a:extLst>
              <a:ext uri="{FF2B5EF4-FFF2-40B4-BE49-F238E27FC236}">
                <a16:creationId xmlns:a16="http://schemas.microsoft.com/office/drawing/2014/main" id="{B40A1BE0-3E79-42F2-A65C-80A643365A2E}"/>
              </a:ext>
            </a:extLst>
          </p:cNvPr>
          <p:cNvSpPr>
            <a:spLocks noGrp="1"/>
          </p:cNvSpPr>
          <p:nvPr>
            <p:ph type="body" sz="quarter" idx="13"/>
          </p:nvPr>
        </p:nvSpPr>
        <p:spPr>
          <a:xfrm>
            <a:off x="426583" y="294027"/>
            <a:ext cx="2159822" cy="551090"/>
          </a:xfrm>
        </p:spPr>
        <p:txBody>
          <a:bodyPr/>
          <a:lstStyle/>
          <a:p>
            <a:r>
              <a:rPr lang="en-US" dirty="0"/>
              <a:t>How to Choose</a:t>
            </a:r>
          </a:p>
        </p:txBody>
      </p:sp>
    </p:spTree>
    <p:extLst>
      <p:ext uri="{BB962C8B-B14F-4D97-AF65-F5344CB8AC3E}">
        <p14:creationId xmlns:p14="http://schemas.microsoft.com/office/powerpoint/2010/main" val="3792676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E7D4-40E6-4741-AD79-FB0115BFBACE}"/>
              </a:ext>
            </a:extLst>
          </p:cNvPr>
          <p:cNvSpPr>
            <a:spLocks noGrp="1"/>
          </p:cNvSpPr>
          <p:nvPr>
            <p:ph type="title"/>
          </p:nvPr>
        </p:nvSpPr>
        <p:spPr>
          <a:xfrm>
            <a:off x="838200" y="1150895"/>
            <a:ext cx="10515600" cy="737855"/>
          </a:xfrm>
        </p:spPr>
        <p:txBody>
          <a:bodyPr>
            <a:normAutofit/>
          </a:bodyPr>
          <a:lstStyle/>
          <a:p>
            <a:r>
              <a:rPr lang="en-US" dirty="0"/>
              <a:t>Tips on How to Choose? </a:t>
            </a:r>
            <a:r>
              <a:rPr lang="en-US" sz="2000" b="0" dirty="0"/>
              <a:t>Cont.</a:t>
            </a:r>
            <a:r>
              <a:rPr lang="en-US" dirty="0"/>
              <a:t> </a:t>
            </a:r>
          </a:p>
        </p:txBody>
      </p:sp>
      <p:sp>
        <p:nvSpPr>
          <p:cNvPr id="17" name="Content Placeholder 16">
            <a:extLst>
              <a:ext uri="{FF2B5EF4-FFF2-40B4-BE49-F238E27FC236}">
                <a16:creationId xmlns:a16="http://schemas.microsoft.com/office/drawing/2014/main" id="{61EC36C5-3479-491D-A394-1548C1358BE0}"/>
              </a:ext>
            </a:extLst>
          </p:cNvPr>
          <p:cNvSpPr>
            <a:spLocks noGrp="1"/>
          </p:cNvSpPr>
          <p:nvPr>
            <p:ph idx="1"/>
          </p:nvPr>
        </p:nvSpPr>
        <p:spPr/>
        <p:txBody>
          <a:bodyPr>
            <a:normAutofit/>
          </a:bodyPr>
          <a:lstStyle/>
          <a:p>
            <a:pPr>
              <a:lnSpc>
                <a:spcPct val="150000"/>
              </a:lnSpc>
            </a:pPr>
            <a:r>
              <a:rPr lang="en-US" dirty="0"/>
              <a:t>Hidden Costs?</a:t>
            </a:r>
          </a:p>
          <a:p>
            <a:pPr>
              <a:lnSpc>
                <a:spcPct val="150000"/>
              </a:lnSpc>
            </a:pPr>
            <a:r>
              <a:rPr lang="en-US" dirty="0"/>
              <a:t>My Data? Import and Export?</a:t>
            </a:r>
          </a:p>
          <a:p>
            <a:pPr>
              <a:lnSpc>
                <a:spcPct val="150000"/>
              </a:lnSpc>
            </a:pPr>
            <a:r>
              <a:rPr lang="en-US" dirty="0"/>
              <a:t>Stop Subscription? </a:t>
            </a:r>
          </a:p>
          <a:p>
            <a:pPr>
              <a:lnSpc>
                <a:spcPct val="150000"/>
              </a:lnSpc>
            </a:pPr>
            <a:r>
              <a:rPr lang="en-US" dirty="0"/>
              <a:t>Better to Choose Tool has Freemium Plan</a:t>
            </a:r>
          </a:p>
        </p:txBody>
      </p:sp>
      <p:sp>
        <p:nvSpPr>
          <p:cNvPr id="18" name="Text Placeholder 17">
            <a:extLst>
              <a:ext uri="{FF2B5EF4-FFF2-40B4-BE49-F238E27FC236}">
                <a16:creationId xmlns:a16="http://schemas.microsoft.com/office/drawing/2014/main" id="{B40A1BE0-3E79-42F2-A65C-80A643365A2E}"/>
              </a:ext>
            </a:extLst>
          </p:cNvPr>
          <p:cNvSpPr>
            <a:spLocks noGrp="1"/>
          </p:cNvSpPr>
          <p:nvPr>
            <p:ph type="body" sz="quarter" idx="13"/>
          </p:nvPr>
        </p:nvSpPr>
        <p:spPr>
          <a:xfrm>
            <a:off x="426583" y="294027"/>
            <a:ext cx="2159822" cy="551090"/>
          </a:xfrm>
        </p:spPr>
        <p:txBody>
          <a:bodyPr/>
          <a:lstStyle/>
          <a:p>
            <a:r>
              <a:rPr lang="en-US" dirty="0"/>
              <a:t>How to Choose</a:t>
            </a:r>
          </a:p>
        </p:txBody>
      </p:sp>
    </p:spTree>
    <p:extLst>
      <p:ext uri="{BB962C8B-B14F-4D97-AF65-F5344CB8AC3E}">
        <p14:creationId xmlns:p14="http://schemas.microsoft.com/office/powerpoint/2010/main" val="1358669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F8214-824B-4FD8-A4D8-F6856DD6879C}"/>
              </a:ext>
            </a:extLst>
          </p:cNvPr>
          <p:cNvSpPr>
            <a:spLocks noGrp="1"/>
          </p:cNvSpPr>
          <p:nvPr>
            <p:ph type="title"/>
          </p:nvPr>
        </p:nvSpPr>
        <p:spPr>
          <a:xfrm>
            <a:off x="838200" y="1150895"/>
            <a:ext cx="10515600" cy="737855"/>
          </a:xfrm>
        </p:spPr>
        <p:txBody>
          <a:bodyPr>
            <a:normAutofit fontScale="90000"/>
          </a:bodyPr>
          <a:lstStyle/>
          <a:p>
            <a:r>
              <a:rPr lang="en-US" dirty="0"/>
              <a:t>What to Look for </a:t>
            </a:r>
            <a:br>
              <a:rPr lang="en-US" dirty="0"/>
            </a:br>
            <a:r>
              <a:rPr lang="en-US" b="0" dirty="0"/>
              <a:t>When Selecting a Tool?</a:t>
            </a:r>
          </a:p>
        </p:txBody>
      </p:sp>
      <p:graphicFrame>
        <p:nvGraphicFramePr>
          <p:cNvPr id="11" name="Content Placeholder 2">
            <a:extLst>
              <a:ext uri="{FF2B5EF4-FFF2-40B4-BE49-F238E27FC236}">
                <a16:creationId xmlns:a16="http://schemas.microsoft.com/office/drawing/2014/main" id="{908B7CB5-D3F5-432D-96E5-77C22FD2B23E}"/>
              </a:ext>
            </a:extLst>
          </p:cNvPr>
          <p:cNvGraphicFramePr>
            <a:graphicFrameLocks noGrp="1"/>
          </p:cNvGraphicFramePr>
          <p:nvPr>
            <p:ph idx="1"/>
            <p:extLst>
              <p:ext uri="{D42A27DB-BD31-4B8C-83A1-F6EECF244321}">
                <p14:modId xmlns:p14="http://schemas.microsoft.com/office/powerpoint/2010/main" val="2428759075"/>
              </p:ext>
            </p:extLst>
          </p:nvPr>
        </p:nvGraphicFramePr>
        <p:xfrm>
          <a:off x="838200" y="217287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 Placeholder 8">
            <a:extLst>
              <a:ext uri="{FF2B5EF4-FFF2-40B4-BE49-F238E27FC236}">
                <a16:creationId xmlns:a16="http://schemas.microsoft.com/office/drawing/2014/main" id="{2A283D7C-BCAE-4F47-88C5-A3552734F66A}"/>
              </a:ext>
            </a:extLst>
          </p:cNvPr>
          <p:cNvSpPr>
            <a:spLocks noGrp="1"/>
          </p:cNvSpPr>
          <p:nvPr>
            <p:ph type="body" sz="quarter" idx="13"/>
          </p:nvPr>
        </p:nvSpPr>
        <p:spPr>
          <a:xfrm>
            <a:off x="426583" y="294027"/>
            <a:ext cx="2159822" cy="551090"/>
          </a:xfrm>
        </p:spPr>
        <p:txBody>
          <a:bodyPr/>
          <a:lstStyle/>
          <a:p>
            <a:r>
              <a:rPr lang="en-US" dirty="0"/>
              <a:t>How to Choose</a:t>
            </a:r>
          </a:p>
        </p:txBody>
      </p:sp>
    </p:spTree>
    <p:extLst>
      <p:ext uri="{BB962C8B-B14F-4D97-AF65-F5344CB8AC3E}">
        <p14:creationId xmlns:p14="http://schemas.microsoft.com/office/powerpoint/2010/main" val="2808063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3454-C57E-464F-8FFE-2E321AC8B1FF}"/>
              </a:ext>
            </a:extLst>
          </p:cNvPr>
          <p:cNvSpPr>
            <a:spLocks noGrp="1"/>
          </p:cNvSpPr>
          <p:nvPr>
            <p:ph type="title"/>
          </p:nvPr>
        </p:nvSpPr>
        <p:spPr>
          <a:xfrm>
            <a:off x="838200" y="1150895"/>
            <a:ext cx="10515600" cy="737855"/>
          </a:xfrm>
        </p:spPr>
        <p:txBody>
          <a:bodyPr>
            <a:normAutofit/>
          </a:bodyPr>
          <a:lstStyle/>
          <a:p>
            <a:r>
              <a:rPr lang="en-US" dirty="0"/>
              <a:t>Tools Trends</a:t>
            </a:r>
          </a:p>
        </p:txBody>
      </p:sp>
      <p:graphicFrame>
        <p:nvGraphicFramePr>
          <p:cNvPr id="20" name="Content Placeholder 16">
            <a:extLst>
              <a:ext uri="{FF2B5EF4-FFF2-40B4-BE49-F238E27FC236}">
                <a16:creationId xmlns:a16="http://schemas.microsoft.com/office/drawing/2014/main" id="{B5807F7C-AFE5-4CEE-B3B9-0D8A69EB2FA0}"/>
              </a:ext>
            </a:extLst>
          </p:cNvPr>
          <p:cNvGraphicFramePr>
            <a:graphicFrameLocks noGrp="1"/>
          </p:cNvGraphicFramePr>
          <p:nvPr>
            <p:ph idx="1"/>
            <p:extLst>
              <p:ext uri="{D42A27DB-BD31-4B8C-83A1-F6EECF244321}">
                <p14:modId xmlns:p14="http://schemas.microsoft.com/office/powerpoint/2010/main" val="2195884845"/>
              </p:ext>
            </p:extLst>
          </p:nvPr>
        </p:nvGraphicFramePr>
        <p:xfrm>
          <a:off x="838200" y="217287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 Placeholder 17">
            <a:extLst>
              <a:ext uri="{FF2B5EF4-FFF2-40B4-BE49-F238E27FC236}">
                <a16:creationId xmlns:a16="http://schemas.microsoft.com/office/drawing/2014/main" id="{23AA0723-29A4-4B65-A88D-F6F34F5C4BF1}"/>
              </a:ext>
            </a:extLst>
          </p:cNvPr>
          <p:cNvSpPr>
            <a:spLocks noGrp="1"/>
          </p:cNvSpPr>
          <p:nvPr>
            <p:ph type="body" sz="quarter" idx="13"/>
          </p:nvPr>
        </p:nvSpPr>
        <p:spPr>
          <a:xfrm>
            <a:off x="426583" y="294027"/>
            <a:ext cx="2159822" cy="551090"/>
          </a:xfrm>
        </p:spPr>
        <p:txBody>
          <a:bodyPr/>
          <a:lstStyle/>
          <a:p>
            <a:r>
              <a:rPr lang="en-US" dirty="0"/>
              <a:t>How to Choose</a:t>
            </a:r>
          </a:p>
        </p:txBody>
      </p:sp>
    </p:spTree>
    <p:extLst>
      <p:ext uri="{BB962C8B-B14F-4D97-AF65-F5344CB8AC3E}">
        <p14:creationId xmlns:p14="http://schemas.microsoft.com/office/powerpoint/2010/main" val="266689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CE2CF-CE81-4654-872E-54BC44EDBA57}"/>
              </a:ext>
            </a:extLst>
          </p:cNvPr>
          <p:cNvSpPr>
            <a:spLocks noGrp="1"/>
          </p:cNvSpPr>
          <p:nvPr>
            <p:ph type="title"/>
          </p:nvPr>
        </p:nvSpPr>
        <p:spPr/>
        <p:txBody>
          <a:bodyPr>
            <a:normAutofit fontScale="90000"/>
          </a:bodyPr>
          <a:lstStyle/>
          <a:p>
            <a:r>
              <a:rPr lang="en-US" dirty="0"/>
              <a:t>Types of Tools </a:t>
            </a:r>
            <a:r>
              <a:rPr lang="en-US" sz="2200" b="0" i="1" dirty="0"/>
              <a:t>From Hosting Perspective</a:t>
            </a:r>
            <a:endParaRPr lang="en-US" b="0" i="1" dirty="0"/>
          </a:p>
        </p:txBody>
      </p:sp>
      <p:sp>
        <p:nvSpPr>
          <p:cNvPr id="4" name="Text Placeholder 3">
            <a:extLst>
              <a:ext uri="{FF2B5EF4-FFF2-40B4-BE49-F238E27FC236}">
                <a16:creationId xmlns:a16="http://schemas.microsoft.com/office/drawing/2014/main" id="{A227610E-EC59-42CA-95F3-975246FFFA3F}"/>
              </a:ext>
            </a:extLst>
          </p:cNvPr>
          <p:cNvSpPr>
            <a:spLocks noGrp="1"/>
          </p:cNvSpPr>
          <p:nvPr>
            <p:ph type="body" idx="1"/>
          </p:nvPr>
        </p:nvSpPr>
        <p:spPr/>
        <p:txBody>
          <a:bodyPr/>
          <a:lstStyle/>
          <a:p>
            <a:r>
              <a:rPr lang="en-US" dirty="0"/>
              <a:t>Hosted (Standalone)</a:t>
            </a:r>
          </a:p>
        </p:txBody>
      </p:sp>
      <p:sp>
        <p:nvSpPr>
          <p:cNvPr id="3" name="Content Placeholder 2">
            <a:extLst>
              <a:ext uri="{FF2B5EF4-FFF2-40B4-BE49-F238E27FC236}">
                <a16:creationId xmlns:a16="http://schemas.microsoft.com/office/drawing/2014/main" id="{A5CA1518-4FC6-40E8-AFC8-182973AD110D}"/>
              </a:ext>
            </a:extLst>
          </p:cNvPr>
          <p:cNvSpPr>
            <a:spLocks noGrp="1"/>
          </p:cNvSpPr>
          <p:nvPr>
            <p:ph sz="half" idx="2"/>
          </p:nvPr>
        </p:nvSpPr>
        <p:spPr/>
        <p:txBody>
          <a:bodyPr>
            <a:normAutofit fontScale="70000" lnSpcReduction="20000"/>
          </a:bodyPr>
          <a:lstStyle/>
          <a:p>
            <a:r>
              <a:rPr lang="en-US" dirty="0">
                <a:solidFill>
                  <a:srgbClr val="00B050"/>
                </a:solidFill>
              </a:rPr>
              <a:t>No</a:t>
            </a:r>
            <a:r>
              <a:rPr lang="en-US" dirty="0"/>
              <a:t> Manual Setup</a:t>
            </a:r>
          </a:p>
          <a:p>
            <a:r>
              <a:rPr lang="en-US" dirty="0"/>
              <a:t>SaaS</a:t>
            </a:r>
          </a:p>
          <a:p>
            <a:r>
              <a:rPr lang="en-US" dirty="0">
                <a:solidFill>
                  <a:srgbClr val="C00000"/>
                </a:solidFill>
              </a:rPr>
              <a:t>Limited</a:t>
            </a:r>
            <a:r>
              <a:rPr lang="en-US" dirty="0"/>
              <a:t> Control</a:t>
            </a:r>
          </a:p>
          <a:p>
            <a:r>
              <a:rPr lang="en-US" dirty="0"/>
              <a:t>Usually, </a:t>
            </a:r>
            <a:r>
              <a:rPr lang="en-US" dirty="0">
                <a:solidFill>
                  <a:srgbClr val="C00000"/>
                </a:solidFill>
              </a:rPr>
              <a:t>Less</a:t>
            </a:r>
            <a:r>
              <a:rPr lang="en-US" dirty="0"/>
              <a:t> Features</a:t>
            </a:r>
          </a:p>
          <a:p>
            <a:r>
              <a:rPr lang="en-US" dirty="0">
                <a:solidFill>
                  <a:srgbClr val="C00000"/>
                </a:solidFill>
              </a:rPr>
              <a:t>Not Easy </a:t>
            </a:r>
            <a:r>
              <a:rPr lang="en-US" dirty="0"/>
              <a:t>to Migrate </a:t>
            </a:r>
          </a:p>
          <a:p>
            <a:r>
              <a:rPr lang="en-US" dirty="0"/>
              <a:t>Stopped Payment: </a:t>
            </a:r>
            <a:r>
              <a:rPr lang="en-US" dirty="0">
                <a:solidFill>
                  <a:srgbClr val="C00000"/>
                </a:solidFill>
              </a:rPr>
              <a:t>Nothing</a:t>
            </a:r>
            <a:r>
              <a:rPr lang="en-US" dirty="0"/>
              <a:t> Active!</a:t>
            </a:r>
          </a:p>
          <a:p>
            <a:r>
              <a:rPr lang="en-US" dirty="0"/>
              <a:t>Usually, </a:t>
            </a:r>
            <a:r>
              <a:rPr lang="en-US" dirty="0">
                <a:solidFill>
                  <a:srgbClr val="00B050"/>
                </a:solidFill>
              </a:rPr>
              <a:t>Easy</a:t>
            </a:r>
            <a:r>
              <a:rPr lang="en-US" dirty="0"/>
              <a:t> to Use</a:t>
            </a:r>
          </a:p>
          <a:p>
            <a:r>
              <a:rPr lang="en-US" dirty="0"/>
              <a:t>Updates </a:t>
            </a:r>
            <a:r>
              <a:rPr lang="en-US" dirty="0">
                <a:solidFill>
                  <a:srgbClr val="00B050"/>
                </a:solidFill>
              </a:rPr>
              <a:t>Auto</a:t>
            </a:r>
          </a:p>
          <a:p>
            <a:r>
              <a:rPr lang="en-US" dirty="0">
                <a:solidFill>
                  <a:srgbClr val="00B050"/>
                </a:solidFill>
              </a:rPr>
              <a:t>Secured</a:t>
            </a:r>
            <a:r>
              <a:rPr lang="en-US" dirty="0"/>
              <a:t> by Provider </a:t>
            </a:r>
          </a:p>
        </p:txBody>
      </p:sp>
      <p:sp>
        <p:nvSpPr>
          <p:cNvPr id="5" name="Text Placeholder 4">
            <a:extLst>
              <a:ext uri="{FF2B5EF4-FFF2-40B4-BE49-F238E27FC236}">
                <a16:creationId xmlns:a16="http://schemas.microsoft.com/office/drawing/2014/main" id="{21098961-DCDA-40CC-97AA-3187E575BBE5}"/>
              </a:ext>
            </a:extLst>
          </p:cNvPr>
          <p:cNvSpPr>
            <a:spLocks noGrp="1"/>
          </p:cNvSpPr>
          <p:nvPr>
            <p:ph type="body" sz="quarter" idx="3"/>
          </p:nvPr>
        </p:nvSpPr>
        <p:spPr/>
        <p:txBody>
          <a:bodyPr/>
          <a:lstStyle/>
          <a:p>
            <a:r>
              <a:rPr lang="en-US" dirty="0"/>
              <a:t>Self-Hosted</a:t>
            </a:r>
          </a:p>
        </p:txBody>
      </p:sp>
      <p:sp>
        <p:nvSpPr>
          <p:cNvPr id="6" name="Content Placeholder 5">
            <a:extLst>
              <a:ext uri="{FF2B5EF4-FFF2-40B4-BE49-F238E27FC236}">
                <a16:creationId xmlns:a16="http://schemas.microsoft.com/office/drawing/2014/main" id="{CF41D816-5295-4914-8864-3BD703727826}"/>
              </a:ext>
            </a:extLst>
          </p:cNvPr>
          <p:cNvSpPr>
            <a:spLocks noGrp="1"/>
          </p:cNvSpPr>
          <p:nvPr>
            <p:ph sz="quarter" idx="4"/>
          </p:nvPr>
        </p:nvSpPr>
        <p:spPr/>
        <p:txBody>
          <a:bodyPr>
            <a:normAutofit fontScale="70000" lnSpcReduction="20000"/>
          </a:bodyPr>
          <a:lstStyle/>
          <a:p>
            <a:r>
              <a:rPr lang="en-US" dirty="0">
                <a:solidFill>
                  <a:srgbClr val="C00000"/>
                </a:solidFill>
              </a:rPr>
              <a:t>Setup</a:t>
            </a:r>
            <a:r>
              <a:rPr lang="en-US" dirty="0"/>
              <a:t> by Yourself</a:t>
            </a:r>
          </a:p>
          <a:p>
            <a:r>
              <a:rPr lang="en-US" dirty="0"/>
              <a:t>SaaS or Others</a:t>
            </a:r>
          </a:p>
          <a:p>
            <a:r>
              <a:rPr lang="en-US" dirty="0">
                <a:solidFill>
                  <a:srgbClr val="00B050"/>
                </a:solidFill>
              </a:rPr>
              <a:t>Unlimited</a:t>
            </a:r>
            <a:r>
              <a:rPr lang="en-US" dirty="0"/>
              <a:t> Control on Everything!</a:t>
            </a:r>
          </a:p>
          <a:p>
            <a:r>
              <a:rPr lang="en-US" dirty="0"/>
              <a:t>Usually, </a:t>
            </a:r>
            <a:r>
              <a:rPr lang="en-US" dirty="0">
                <a:solidFill>
                  <a:srgbClr val="00B050"/>
                </a:solidFill>
              </a:rPr>
              <a:t>More</a:t>
            </a:r>
            <a:r>
              <a:rPr lang="en-US" dirty="0"/>
              <a:t> Features</a:t>
            </a:r>
          </a:p>
          <a:p>
            <a:r>
              <a:rPr lang="en-US" dirty="0">
                <a:solidFill>
                  <a:srgbClr val="00B050"/>
                </a:solidFill>
              </a:rPr>
              <a:t>Freedom</a:t>
            </a:r>
            <a:r>
              <a:rPr lang="en-US" dirty="0"/>
              <a:t> to Migrate</a:t>
            </a:r>
          </a:p>
          <a:p>
            <a:r>
              <a:rPr lang="en-US" dirty="0"/>
              <a:t>Stopped Payment: May </a:t>
            </a:r>
            <a:r>
              <a:rPr lang="en-US" dirty="0">
                <a:solidFill>
                  <a:srgbClr val="00B050"/>
                </a:solidFill>
              </a:rPr>
              <a:t>Still</a:t>
            </a:r>
            <a:r>
              <a:rPr lang="en-US" dirty="0"/>
              <a:t> Active!</a:t>
            </a:r>
          </a:p>
          <a:p>
            <a:r>
              <a:rPr lang="en-US" dirty="0"/>
              <a:t>Usually, </a:t>
            </a:r>
            <a:r>
              <a:rPr lang="en-US" dirty="0">
                <a:solidFill>
                  <a:srgbClr val="C00000"/>
                </a:solidFill>
              </a:rPr>
              <a:t>Complex</a:t>
            </a:r>
            <a:r>
              <a:rPr lang="en-US" dirty="0"/>
              <a:t> to Use</a:t>
            </a:r>
          </a:p>
          <a:p>
            <a:r>
              <a:rPr lang="en-US" dirty="0"/>
              <a:t>Usually, </a:t>
            </a:r>
            <a:r>
              <a:rPr lang="en-US" dirty="0">
                <a:solidFill>
                  <a:srgbClr val="C00000"/>
                </a:solidFill>
              </a:rPr>
              <a:t>Updates</a:t>
            </a:r>
            <a:r>
              <a:rPr lang="en-US" dirty="0"/>
              <a:t> by Yourself</a:t>
            </a:r>
          </a:p>
          <a:p>
            <a:r>
              <a:rPr lang="en-US" dirty="0"/>
              <a:t>Security </a:t>
            </a:r>
            <a:r>
              <a:rPr lang="en-US" dirty="0">
                <a:solidFill>
                  <a:srgbClr val="C00000"/>
                </a:solidFill>
              </a:rPr>
              <a:t>Depends</a:t>
            </a:r>
            <a:r>
              <a:rPr lang="en-US" dirty="0"/>
              <a:t> on You</a:t>
            </a:r>
          </a:p>
        </p:txBody>
      </p:sp>
      <p:sp>
        <p:nvSpPr>
          <p:cNvPr id="7" name="Text Placeholder 6">
            <a:extLst>
              <a:ext uri="{FF2B5EF4-FFF2-40B4-BE49-F238E27FC236}">
                <a16:creationId xmlns:a16="http://schemas.microsoft.com/office/drawing/2014/main" id="{9DB26D69-405C-406B-B590-619A049A17CB}"/>
              </a:ext>
            </a:extLst>
          </p:cNvPr>
          <p:cNvSpPr>
            <a:spLocks noGrp="1"/>
          </p:cNvSpPr>
          <p:nvPr>
            <p:ph type="body" sz="quarter" idx="13"/>
          </p:nvPr>
        </p:nvSpPr>
        <p:spPr>
          <a:xfrm>
            <a:off x="426584" y="324805"/>
            <a:ext cx="1833835" cy="489534"/>
          </a:xfrm>
        </p:spPr>
        <p:txBody>
          <a:bodyPr/>
          <a:lstStyle/>
          <a:p>
            <a:r>
              <a:rPr lang="en-US" dirty="0"/>
              <a:t>How to Choose</a:t>
            </a:r>
          </a:p>
        </p:txBody>
      </p:sp>
    </p:spTree>
    <p:extLst>
      <p:ext uri="{BB962C8B-B14F-4D97-AF65-F5344CB8AC3E}">
        <p14:creationId xmlns:p14="http://schemas.microsoft.com/office/powerpoint/2010/main" val="2325337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92E8-38D8-43CE-831B-7D6E0914DE8C}"/>
              </a:ext>
            </a:extLst>
          </p:cNvPr>
          <p:cNvSpPr>
            <a:spLocks noGrp="1"/>
          </p:cNvSpPr>
          <p:nvPr>
            <p:ph type="title"/>
          </p:nvPr>
        </p:nvSpPr>
        <p:spPr>
          <a:xfrm>
            <a:off x="838200" y="1150895"/>
            <a:ext cx="10515600" cy="737855"/>
          </a:xfrm>
        </p:spPr>
        <p:txBody>
          <a:bodyPr>
            <a:normAutofit/>
          </a:bodyPr>
          <a:lstStyle/>
          <a:p>
            <a:r>
              <a:rPr lang="en-US" dirty="0"/>
              <a:t>Watch OUT! </a:t>
            </a:r>
          </a:p>
        </p:txBody>
      </p:sp>
      <p:graphicFrame>
        <p:nvGraphicFramePr>
          <p:cNvPr id="22" name="Content Placeholder 18">
            <a:extLst>
              <a:ext uri="{FF2B5EF4-FFF2-40B4-BE49-F238E27FC236}">
                <a16:creationId xmlns:a16="http://schemas.microsoft.com/office/drawing/2014/main" id="{2A6C082D-759C-4D83-8CC4-BF7AD0AB43DB}"/>
              </a:ext>
            </a:extLst>
          </p:cNvPr>
          <p:cNvGraphicFramePr>
            <a:graphicFrameLocks noGrp="1"/>
          </p:cNvGraphicFramePr>
          <p:nvPr>
            <p:ph idx="1"/>
            <p:extLst>
              <p:ext uri="{D42A27DB-BD31-4B8C-83A1-F6EECF244321}">
                <p14:modId xmlns:p14="http://schemas.microsoft.com/office/powerpoint/2010/main" val="609678170"/>
              </p:ext>
            </p:extLst>
          </p:nvPr>
        </p:nvGraphicFramePr>
        <p:xfrm>
          <a:off x="838200" y="202047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 Placeholder 19">
            <a:extLst>
              <a:ext uri="{FF2B5EF4-FFF2-40B4-BE49-F238E27FC236}">
                <a16:creationId xmlns:a16="http://schemas.microsoft.com/office/drawing/2014/main" id="{670555B7-27D4-4A51-8911-E0C12C257F0A}"/>
              </a:ext>
            </a:extLst>
          </p:cNvPr>
          <p:cNvSpPr>
            <a:spLocks noGrp="1"/>
          </p:cNvSpPr>
          <p:nvPr>
            <p:ph type="body" sz="quarter" idx="13"/>
          </p:nvPr>
        </p:nvSpPr>
        <p:spPr>
          <a:xfrm>
            <a:off x="426583" y="294027"/>
            <a:ext cx="2159822" cy="551090"/>
          </a:xfrm>
        </p:spPr>
        <p:txBody>
          <a:bodyPr/>
          <a:lstStyle/>
          <a:p>
            <a:r>
              <a:rPr lang="en-US" dirty="0"/>
              <a:t>How to Choose</a:t>
            </a:r>
          </a:p>
        </p:txBody>
      </p:sp>
    </p:spTree>
    <p:extLst>
      <p:ext uri="{BB962C8B-B14F-4D97-AF65-F5344CB8AC3E}">
        <p14:creationId xmlns:p14="http://schemas.microsoft.com/office/powerpoint/2010/main" val="3679307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99A08-48AB-4DE7-9693-3760AE10655B}"/>
              </a:ext>
            </a:extLst>
          </p:cNvPr>
          <p:cNvSpPr>
            <a:spLocks noGrp="1"/>
          </p:cNvSpPr>
          <p:nvPr>
            <p:ph type="title"/>
          </p:nvPr>
        </p:nvSpPr>
        <p:spPr>
          <a:xfrm>
            <a:off x="838200" y="2651125"/>
            <a:ext cx="10515600" cy="1325563"/>
          </a:xfrm>
        </p:spPr>
        <p:txBody>
          <a:bodyPr/>
          <a:lstStyle/>
          <a:p>
            <a:r>
              <a:rPr lang="en-US" dirty="0"/>
              <a:t>Email Marketing Tools</a:t>
            </a:r>
          </a:p>
        </p:txBody>
      </p:sp>
    </p:spTree>
    <p:extLst>
      <p:ext uri="{BB962C8B-B14F-4D97-AF65-F5344CB8AC3E}">
        <p14:creationId xmlns:p14="http://schemas.microsoft.com/office/powerpoint/2010/main" val="2100710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CD8C7-BBE6-A977-3311-F41473460F80}"/>
              </a:ext>
            </a:extLst>
          </p:cNvPr>
          <p:cNvSpPr>
            <a:spLocks noGrp="1"/>
          </p:cNvSpPr>
          <p:nvPr>
            <p:ph type="title"/>
          </p:nvPr>
        </p:nvSpPr>
        <p:spPr/>
        <p:txBody>
          <a:bodyPr/>
          <a:lstStyle/>
          <a:p>
            <a:r>
              <a:rPr lang="en-US" dirty="0"/>
              <a:t>Who Am I?</a:t>
            </a:r>
          </a:p>
        </p:txBody>
      </p:sp>
      <p:sp>
        <p:nvSpPr>
          <p:cNvPr id="3" name="Content Placeholder 2">
            <a:extLst>
              <a:ext uri="{FF2B5EF4-FFF2-40B4-BE49-F238E27FC236}">
                <a16:creationId xmlns:a16="http://schemas.microsoft.com/office/drawing/2014/main" id="{F1CDF7B1-A5B3-7760-248D-654253D3F18D}"/>
              </a:ext>
            </a:extLst>
          </p:cNvPr>
          <p:cNvSpPr>
            <a:spLocks noGrp="1"/>
          </p:cNvSpPr>
          <p:nvPr>
            <p:ph idx="1"/>
          </p:nvPr>
        </p:nvSpPr>
        <p:spPr/>
        <p:txBody>
          <a:bodyPr/>
          <a:lstStyle/>
          <a:p>
            <a:r>
              <a:rPr lang="en-US" dirty="0"/>
              <a:t>Author of 3 Books in Marketing.</a:t>
            </a:r>
          </a:p>
          <a:p>
            <a:r>
              <a:rPr lang="en-US" dirty="0"/>
              <a:t>Experience 12+ years in Marketing across MEA.</a:t>
            </a:r>
          </a:p>
          <a:p>
            <a:r>
              <a:rPr lang="en-US" dirty="0"/>
              <a:t>Certified in Marketing Management from AMA in USA.</a:t>
            </a:r>
          </a:p>
          <a:p>
            <a:r>
              <a:rPr lang="en-US" dirty="0"/>
              <a:t>Working at IDC.com </a:t>
            </a:r>
            <a:br>
              <a:rPr lang="en-US" dirty="0"/>
            </a:br>
            <a:r>
              <a:rPr lang="en-US" sz="2000" i="1" dirty="0"/>
              <a:t>(all my views today are my own and not related or endorsed by my employer)</a:t>
            </a:r>
          </a:p>
          <a:p>
            <a:r>
              <a:rPr kumimoji="0" lang="en-US" sz="2800" b="0" i="0" u="none" strike="noStrike" kern="1200" cap="none" spc="0" normalizeH="0" baseline="0" noProof="0" dirty="0">
                <a:ln>
                  <a:noFill/>
                </a:ln>
                <a:solidFill>
                  <a:srgbClr val="444444"/>
                </a:solidFill>
                <a:effectLst/>
                <a:uLnTx/>
                <a:uFillTx/>
                <a:latin typeface="Dubai" panose="020B0503030403030204" pitchFamily="34" charset="-78"/>
                <a:ea typeface="+mn-ea"/>
                <a:cs typeface="Dubai" panose="020B0503030403030204" pitchFamily="34" charset="-78"/>
              </a:rPr>
              <a:t>Marketing Consultant for Small &amp; Medium Businesses </a:t>
            </a:r>
            <a:endParaRPr lang="en-US" sz="2000" i="1" dirty="0"/>
          </a:p>
          <a:p>
            <a:pPr marL="0" indent="0">
              <a:buNone/>
            </a:pPr>
            <a:endParaRPr lang="en-US" i="1" dirty="0"/>
          </a:p>
        </p:txBody>
      </p:sp>
      <p:sp>
        <p:nvSpPr>
          <p:cNvPr id="4" name="Text Placeholder 3">
            <a:extLst>
              <a:ext uri="{FF2B5EF4-FFF2-40B4-BE49-F238E27FC236}">
                <a16:creationId xmlns:a16="http://schemas.microsoft.com/office/drawing/2014/main" id="{81842F2D-22EA-A020-C30D-D511528E79C8}"/>
              </a:ext>
            </a:extLst>
          </p:cNvPr>
          <p:cNvSpPr>
            <a:spLocks noGrp="1"/>
          </p:cNvSpPr>
          <p:nvPr>
            <p:ph type="body" sz="quarter" idx="13"/>
          </p:nvPr>
        </p:nvSpPr>
        <p:spPr>
          <a:xfrm>
            <a:off x="426583" y="294027"/>
            <a:ext cx="1388906" cy="551090"/>
          </a:xfrm>
        </p:spPr>
        <p:txBody>
          <a:bodyPr/>
          <a:lstStyle/>
          <a:p>
            <a:r>
              <a:rPr lang="en-US" dirty="0"/>
              <a:t>Welcome</a:t>
            </a:r>
          </a:p>
        </p:txBody>
      </p:sp>
    </p:spTree>
    <p:extLst>
      <p:ext uri="{BB962C8B-B14F-4D97-AF65-F5344CB8AC3E}">
        <p14:creationId xmlns:p14="http://schemas.microsoft.com/office/powerpoint/2010/main" val="2347632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B48F3-4084-4663-AC69-185292EB3672}"/>
              </a:ext>
            </a:extLst>
          </p:cNvPr>
          <p:cNvSpPr>
            <a:spLocks noGrp="1"/>
          </p:cNvSpPr>
          <p:nvPr>
            <p:ph type="title"/>
          </p:nvPr>
        </p:nvSpPr>
        <p:spPr>
          <a:xfrm>
            <a:off x="838200" y="1150895"/>
            <a:ext cx="10515600" cy="737855"/>
          </a:xfrm>
        </p:spPr>
        <p:txBody>
          <a:bodyPr>
            <a:normAutofit/>
          </a:bodyPr>
          <a:lstStyle/>
          <a:p>
            <a:r>
              <a:rPr lang="en-US" dirty="0"/>
              <a:t>Concept</a:t>
            </a:r>
          </a:p>
        </p:txBody>
      </p:sp>
      <p:sp>
        <p:nvSpPr>
          <p:cNvPr id="3" name="Content Placeholder 2">
            <a:extLst>
              <a:ext uri="{FF2B5EF4-FFF2-40B4-BE49-F238E27FC236}">
                <a16:creationId xmlns:a16="http://schemas.microsoft.com/office/drawing/2014/main" id="{A3B1C5F7-412E-44A9-B73D-51EA49E07631}"/>
              </a:ext>
            </a:extLst>
          </p:cNvPr>
          <p:cNvSpPr>
            <a:spLocks noGrp="1"/>
          </p:cNvSpPr>
          <p:nvPr>
            <p:ph idx="1"/>
          </p:nvPr>
        </p:nvSpPr>
        <p:spPr>
          <a:xfrm>
            <a:off x="838200" y="2172870"/>
            <a:ext cx="10515600" cy="4351338"/>
          </a:xfrm>
        </p:spPr>
        <p:txBody>
          <a:bodyPr/>
          <a:lstStyle/>
          <a:p>
            <a:pPr>
              <a:lnSpc>
                <a:spcPct val="150000"/>
              </a:lnSpc>
            </a:pPr>
            <a:r>
              <a:rPr lang="en-US" dirty="0"/>
              <a:t>Manage Your Email List Contacts / Subscribers </a:t>
            </a:r>
          </a:p>
          <a:p>
            <a:pPr>
              <a:lnSpc>
                <a:spcPct val="150000"/>
              </a:lnSpc>
            </a:pPr>
            <a:r>
              <a:rPr lang="en-US" dirty="0"/>
              <a:t>Send Personalized Emails to Many People</a:t>
            </a:r>
          </a:p>
          <a:p>
            <a:pPr>
              <a:lnSpc>
                <a:spcPct val="150000"/>
              </a:lnSpc>
            </a:pPr>
            <a:r>
              <a:rPr lang="en-US" dirty="0"/>
              <a:t>Tracking and Reports</a:t>
            </a:r>
          </a:p>
          <a:p>
            <a:pPr>
              <a:lnSpc>
                <a:spcPct val="150000"/>
              </a:lnSpc>
            </a:pPr>
            <a:endParaRPr lang="en-US" dirty="0"/>
          </a:p>
        </p:txBody>
      </p:sp>
      <p:sp>
        <p:nvSpPr>
          <p:cNvPr id="21" name="Text Placeholder 20">
            <a:extLst>
              <a:ext uri="{FF2B5EF4-FFF2-40B4-BE49-F238E27FC236}">
                <a16:creationId xmlns:a16="http://schemas.microsoft.com/office/drawing/2014/main" id="{168D077C-246F-49E8-BA18-16A13FD98039}"/>
              </a:ext>
            </a:extLst>
          </p:cNvPr>
          <p:cNvSpPr>
            <a:spLocks noGrp="1"/>
          </p:cNvSpPr>
          <p:nvPr>
            <p:ph type="body" sz="quarter" idx="13"/>
          </p:nvPr>
        </p:nvSpPr>
        <p:spPr>
          <a:xfrm>
            <a:off x="426583" y="294027"/>
            <a:ext cx="2333267" cy="551090"/>
          </a:xfrm>
        </p:spPr>
        <p:txBody>
          <a:bodyPr>
            <a:spAutoFit/>
          </a:bodyPr>
          <a:lstStyle/>
          <a:p>
            <a:r>
              <a:rPr lang="en-US" dirty="0"/>
              <a:t>Email Marketing</a:t>
            </a:r>
          </a:p>
        </p:txBody>
      </p:sp>
      <p:pic>
        <p:nvPicPr>
          <p:cNvPr id="5" name="Graphic 4" descr="Email with solid fill">
            <a:extLst>
              <a:ext uri="{FF2B5EF4-FFF2-40B4-BE49-F238E27FC236}">
                <a16:creationId xmlns:a16="http://schemas.microsoft.com/office/drawing/2014/main" id="{CAC0DAD3-826E-4FF0-AC12-5493C25458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68215" y="2031380"/>
            <a:ext cx="2237678" cy="2237678"/>
          </a:xfrm>
          <a:prstGeom prst="rect">
            <a:avLst/>
          </a:prstGeom>
        </p:spPr>
      </p:pic>
    </p:spTree>
    <p:extLst>
      <p:ext uri="{BB962C8B-B14F-4D97-AF65-F5344CB8AC3E}">
        <p14:creationId xmlns:p14="http://schemas.microsoft.com/office/powerpoint/2010/main" val="41590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F1464-B986-4885-8DA7-4E0A6779C161}"/>
              </a:ext>
            </a:extLst>
          </p:cNvPr>
          <p:cNvSpPr>
            <a:spLocks noGrp="1"/>
          </p:cNvSpPr>
          <p:nvPr>
            <p:ph type="title"/>
          </p:nvPr>
        </p:nvSpPr>
        <p:spPr/>
        <p:txBody>
          <a:bodyPr>
            <a:normAutofit/>
          </a:bodyPr>
          <a:lstStyle/>
          <a:p>
            <a:r>
              <a:rPr lang="en-US" dirty="0"/>
              <a:t>Why Email Marketing?</a:t>
            </a:r>
          </a:p>
        </p:txBody>
      </p:sp>
      <p:sp>
        <p:nvSpPr>
          <p:cNvPr id="3" name="Content Placeholder 2">
            <a:extLst>
              <a:ext uri="{FF2B5EF4-FFF2-40B4-BE49-F238E27FC236}">
                <a16:creationId xmlns:a16="http://schemas.microsoft.com/office/drawing/2014/main" id="{1020940A-FCC0-4253-AC18-D1D6BC55C37B}"/>
              </a:ext>
            </a:extLst>
          </p:cNvPr>
          <p:cNvSpPr>
            <a:spLocks noGrp="1"/>
          </p:cNvSpPr>
          <p:nvPr>
            <p:ph sz="half" idx="1"/>
          </p:nvPr>
        </p:nvSpPr>
        <p:spPr/>
        <p:txBody>
          <a:bodyPr>
            <a:normAutofit/>
          </a:bodyPr>
          <a:lstStyle/>
          <a:p>
            <a:pPr>
              <a:lnSpc>
                <a:spcPct val="150000"/>
              </a:lnSpc>
            </a:pPr>
            <a:r>
              <a:rPr lang="en-US" dirty="0"/>
              <a:t>Important </a:t>
            </a:r>
            <a:r>
              <a:rPr lang="en-US" b="1" dirty="0">
                <a:solidFill>
                  <a:srgbClr val="056195"/>
                </a:solidFill>
              </a:rPr>
              <a:t>Asset</a:t>
            </a:r>
            <a:r>
              <a:rPr lang="en-US" dirty="0"/>
              <a:t> to Own!</a:t>
            </a:r>
          </a:p>
          <a:p>
            <a:pPr>
              <a:lnSpc>
                <a:spcPct val="150000"/>
              </a:lnSpc>
            </a:pPr>
            <a:r>
              <a:rPr lang="en-US" dirty="0"/>
              <a:t>Type of Traffic Online/Offline</a:t>
            </a:r>
          </a:p>
          <a:p>
            <a:pPr>
              <a:lnSpc>
                <a:spcPct val="150000"/>
              </a:lnSpc>
            </a:pPr>
            <a:r>
              <a:rPr lang="en-US" dirty="0"/>
              <a:t>Hint: </a:t>
            </a:r>
            <a:r>
              <a:rPr lang="en-US" b="1" dirty="0">
                <a:solidFill>
                  <a:srgbClr val="056195"/>
                </a:solidFill>
              </a:rPr>
              <a:t>Owned</a:t>
            </a:r>
            <a:r>
              <a:rPr lang="en-US" dirty="0"/>
              <a:t> Traffic!</a:t>
            </a:r>
          </a:p>
        </p:txBody>
      </p:sp>
      <p:graphicFrame>
        <p:nvGraphicFramePr>
          <p:cNvPr id="6" name="Content Placeholder 5">
            <a:extLst>
              <a:ext uri="{FF2B5EF4-FFF2-40B4-BE49-F238E27FC236}">
                <a16:creationId xmlns:a16="http://schemas.microsoft.com/office/drawing/2014/main" id="{EE37F519-4CF3-3E10-D555-7B3213015897}"/>
              </a:ext>
            </a:extLst>
          </p:cNvPr>
          <p:cNvGraphicFramePr>
            <a:graphicFrameLocks noGrp="1"/>
          </p:cNvGraphicFramePr>
          <p:nvPr>
            <p:ph sz="half" idx="2"/>
            <p:extLst>
              <p:ext uri="{D42A27DB-BD31-4B8C-83A1-F6EECF244321}">
                <p14:modId xmlns:p14="http://schemas.microsoft.com/office/powerpoint/2010/main" val="2753332845"/>
              </p:ext>
            </p:extLst>
          </p:nvPr>
        </p:nvGraphicFramePr>
        <p:xfrm>
          <a:off x="6172200" y="2011363"/>
          <a:ext cx="5181600" cy="4135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 Placeholder 21">
            <a:extLst>
              <a:ext uri="{FF2B5EF4-FFF2-40B4-BE49-F238E27FC236}">
                <a16:creationId xmlns:a16="http://schemas.microsoft.com/office/drawing/2014/main" id="{F894A040-FCFD-493E-B0C0-330C90A5FC19}"/>
              </a:ext>
            </a:extLst>
          </p:cNvPr>
          <p:cNvSpPr>
            <a:spLocks noGrp="1"/>
          </p:cNvSpPr>
          <p:nvPr>
            <p:ph type="body" sz="quarter" idx="13"/>
          </p:nvPr>
        </p:nvSpPr>
        <p:spPr/>
        <p:txBody>
          <a:bodyPr/>
          <a:lstStyle/>
          <a:p>
            <a:r>
              <a:rPr lang="en-US" dirty="0"/>
              <a:t>Email Marketing</a:t>
            </a:r>
          </a:p>
        </p:txBody>
      </p:sp>
    </p:spTree>
    <p:extLst>
      <p:ext uri="{BB962C8B-B14F-4D97-AF65-F5344CB8AC3E}">
        <p14:creationId xmlns:p14="http://schemas.microsoft.com/office/powerpoint/2010/main" val="3298364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F1464-B986-4885-8DA7-4E0A6779C161}"/>
              </a:ext>
            </a:extLst>
          </p:cNvPr>
          <p:cNvSpPr>
            <a:spLocks noGrp="1"/>
          </p:cNvSpPr>
          <p:nvPr>
            <p:ph type="title"/>
          </p:nvPr>
        </p:nvSpPr>
        <p:spPr>
          <a:xfrm>
            <a:off x="838200" y="1150895"/>
            <a:ext cx="10515600" cy="737855"/>
          </a:xfrm>
        </p:spPr>
        <p:txBody>
          <a:bodyPr>
            <a:normAutofit/>
          </a:bodyPr>
          <a:lstStyle/>
          <a:p>
            <a:r>
              <a:rPr lang="en-US" dirty="0"/>
              <a:t>Why Email Marketing?</a:t>
            </a:r>
            <a:r>
              <a:rPr lang="en-US" sz="2000" b="0" dirty="0"/>
              <a:t> Cont.</a:t>
            </a:r>
            <a:endParaRPr lang="en-US" b="0" dirty="0"/>
          </a:p>
        </p:txBody>
      </p:sp>
      <p:sp>
        <p:nvSpPr>
          <p:cNvPr id="3" name="Content Placeholder 2">
            <a:extLst>
              <a:ext uri="{FF2B5EF4-FFF2-40B4-BE49-F238E27FC236}">
                <a16:creationId xmlns:a16="http://schemas.microsoft.com/office/drawing/2014/main" id="{1020940A-FCC0-4253-AC18-D1D6BC55C37B}"/>
              </a:ext>
            </a:extLst>
          </p:cNvPr>
          <p:cNvSpPr>
            <a:spLocks noGrp="1"/>
          </p:cNvSpPr>
          <p:nvPr>
            <p:ph idx="1"/>
          </p:nvPr>
        </p:nvSpPr>
        <p:spPr>
          <a:xfrm>
            <a:off x="838200" y="2172870"/>
            <a:ext cx="10515600" cy="4351338"/>
          </a:xfrm>
        </p:spPr>
        <p:txBody>
          <a:bodyPr>
            <a:normAutofit/>
          </a:bodyPr>
          <a:lstStyle/>
          <a:p>
            <a:r>
              <a:rPr lang="en-US" dirty="0"/>
              <a:t>Because Most People don’t buy from 1st time!</a:t>
            </a:r>
          </a:p>
          <a:p>
            <a:endParaRPr lang="en-US" dirty="0"/>
          </a:p>
          <a:p>
            <a:r>
              <a:rPr lang="en-US" dirty="0"/>
              <a:t>Dead! Not Yet!</a:t>
            </a:r>
          </a:p>
          <a:p>
            <a:pPr lvl="1"/>
            <a:r>
              <a:rPr lang="en-US" dirty="0"/>
              <a:t>You need an Email to sign up to Social Media!</a:t>
            </a:r>
          </a:p>
          <a:p>
            <a:pPr lvl="1"/>
            <a:endParaRPr lang="en-US" dirty="0"/>
          </a:p>
          <a:p>
            <a:r>
              <a:rPr lang="en-US" dirty="0"/>
              <a:t>Highest ROI</a:t>
            </a:r>
          </a:p>
          <a:p>
            <a:pPr marL="0" indent="0" algn="ctr">
              <a:buNone/>
            </a:pPr>
            <a:r>
              <a:rPr lang="en-US" b="1" dirty="0"/>
              <a:t>Email Marketing Drives $38 for Every $1 Invested. </a:t>
            </a:r>
            <a:br>
              <a:rPr lang="en-US" b="1" dirty="0"/>
            </a:br>
            <a:r>
              <a:rPr lang="en-US" sz="1600" dirty="0"/>
              <a:t>(According to Litmus)</a:t>
            </a:r>
            <a:endParaRPr lang="en-US" dirty="0"/>
          </a:p>
        </p:txBody>
      </p:sp>
      <p:sp>
        <p:nvSpPr>
          <p:cNvPr id="22" name="Text Placeholder 21">
            <a:extLst>
              <a:ext uri="{FF2B5EF4-FFF2-40B4-BE49-F238E27FC236}">
                <a16:creationId xmlns:a16="http://schemas.microsoft.com/office/drawing/2014/main" id="{F894A040-FCFD-493E-B0C0-330C90A5FC19}"/>
              </a:ext>
            </a:extLst>
          </p:cNvPr>
          <p:cNvSpPr>
            <a:spLocks noGrp="1"/>
          </p:cNvSpPr>
          <p:nvPr>
            <p:ph type="body" sz="quarter" idx="13"/>
          </p:nvPr>
        </p:nvSpPr>
        <p:spPr>
          <a:xfrm>
            <a:off x="426583" y="307877"/>
            <a:ext cx="2333267" cy="523390"/>
          </a:xfrm>
        </p:spPr>
        <p:txBody>
          <a:bodyPr/>
          <a:lstStyle/>
          <a:p>
            <a:r>
              <a:rPr lang="en-US" dirty="0"/>
              <a:t>Email Marketing</a:t>
            </a:r>
          </a:p>
        </p:txBody>
      </p:sp>
      <p:pic>
        <p:nvPicPr>
          <p:cNvPr id="5" name="Graphic 4" descr="Money with solid fill">
            <a:extLst>
              <a:ext uri="{FF2B5EF4-FFF2-40B4-BE49-F238E27FC236}">
                <a16:creationId xmlns:a16="http://schemas.microsoft.com/office/drawing/2014/main" id="{39F8828D-CBBC-433E-9F70-C8324D4C9E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02752" y="2556911"/>
            <a:ext cx="1791628" cy="1791628"/>
          </a:xfrm>
          <a:prstGeom prst="rect">
            <a:avLst/>
          </a:prstGeom>
        </p:spPr>
      </p:pic>
    </p:spTree>
    <p:extLst>
      <p:ext uri="{BB962C8B-B14F-4D97-AF65-F5344CB8AC3E}">
        <p14:creationId xmlns:p14="http://schemas.microsoft.com/office/powerpoint/2010/main" val="793227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4484-746E-4FD8-B8A8-F7C1678C1397}"/>
              </a:ext>
            </a:extLst>
          </p:cNvPr>
          <p:cNvSpPr>
            <a:spLocks noGrp="1"/>
          </p:cNvSpPr>
          <p:nvPr>
            <p:ph type="title"/>
          </p:nvPr>
        </p:nvSpPr>
        <p:spPr>
          <a:xfrm>
            <a:off x="838200" y="1150895"/>
            <a:ext cx="10515600" cy="737855"/>
          </a:xfrm>
        </p:spPr>
        <p:txBody>
          <a:bodyPr>
            <a:normAutofit/>
          </a:bodyPr>
          <a:lstStyle/>
          <a:p>
            <a:r>
              <a:rPr lang="en-US" dirty="0"/>
              <a:t>Main Types?</a:t>
            </a:r>
          </a:p>
        </p:txBody>
      </p:sp>
      <p:graphicFrame>
        <p:nvGraphicFramePr>
          <p:cNvPr id="4" name="Content Placeholder 6">
            <a:extLst>
              <a:ext uri="{FF2B5EF4-FFF2-40B4-BE49-F238E27FC236}">
                <a16:creationId xmlns:a16="http://schemas.microsoft.com/office/drawing/2014/main" id="{DD39EF72-A4E0-4D7D-8668-F5B7C995128B}"/>
              </a:ext>
            </a:extLst>
          </p:cNvPr>
          <p:cNvGraphicFramePr>
            <a:graphicFrameLocks noGrp="1"/>
          </p:cNvGraphicFramePr>
          <p:nvPr>
            <p:ph idx="1"/>
            <p:extLst>
              <p:ext uri="{D42A27DB-BD31-4B8C-83A1-F6EECF244321}">
                <p14:modId xmlns:p14="http://schemas.microsoft.com/office/powerpoint/2010/main" val="2534369095"/>
              </p:ext>
            </p:extLst>
          </p:nvPr>
        </p:nvGraphicFramePr>
        <p:xfrm>
          <a:off x="838200" y="2173288"/>
          <a:ext cx="9913620" cy="4357656"/>
        </p:xfrm>
        <a:graphic>
          <a:graphicData uri="http://schemas.openxmlformats.org/drawingml/2006/table">
            <a:tbl>
              <a:tblPr firstRow="1" firstCol="1" bandRow="1">
                <a:tableStyleId>{22838BEF-8BB2-4498-84A7-C5851F593DF1}</a:tableStyleId>
              </a:tblPr>
              <a:tblGrid>
                <a:gridCol w="2552700">
                  <a:extLst>
                    <a:ext uri="{9D8B030D-6E8A-4147-A177-3AD203B41FA5}">
                      <a16:colId xmlns:a16="http://schemas.microsoft.com/office/drawing/2014/main" val="2738375458"/>
                    </a:ext>
                  </a:extLst>
                </a:gridCol>
                <a:gridCol w="3531870">
                  <a:extLst>
                    <a:ext uri="{9D8B030D-6E8A-4147-A177-3AD203B41FA5}">
                      <a16:colId xmlns:a16="http://schemas.microsoft.com/office/drawing/2014/main" val="37993292"/>
                    </a:ext>
                  </a:extLst>
                </a:gridCol>
                <a:gridCol w="3829050">
                  <a:extLst>
                    <a:ext uri="{9D8B030D-6E8A-4147-A177-3AD203B41FA5}">
                      <a16:colId xmlns:a16="http://schemas.microsoft.com/office/drawing/2014/main" val="304810498"/>
                    </a:ext>
                  </a:extLst>
                </a:gridCol>
              </a:tblGrid>
              <a:tr h="745162">
                <a:tc>
                  <a:txBody>
                    <a:bodyPr/>
                    <a:lstStyle/>
                    <a:p>
                      <a:pPr lvl="0" algn="l" fontAlgn="b"/>
                      <a:r>
                        <a:rPr lang="en-US" sz="1800" u="none" strike="noStrike" dirty="0">
                          <a:solidFill>
                            <a:srgbClr val="222222"/>
                          </a:solidFill>
                          <a:effectLst/>
                          <a:latin typeface="Dubai" panose="020B0503030403030204" pitchFamily="34" charset="-78"/>
                          <a:cs typeface="Dubai" panose="020B0503030403030204" pitchFamily="34" charset="-78"/>
                        </a:rPr>
                        <a:t>Criteria</a:t>
                      </a:r>
                      <a:endParaRPr lang="en-US" sz="1800" b="1" i="0" u="none" strike="noStrike" dirty="0">
                        <a:solidFill>
                          <a:srgbClr val="222222"/>
                        </a:solidFill>
                        <a:effectLst/>
                        <a:latin typeface="Dubai" panose="020B0503030403030204" pitchFamily="34" charset="-78"/>
                        <a:cs typeface="Dubai" panose="020B0503030403030204" pitchFamily="34" charset="-78"/>
                      </a:endParaRPr>
                    </a:p>
                  </a:txBody>
                  <a:tcPr anchor="ctr">
                    <a:solidFill>
                      <a:schemeClr val="accent5">
                        <a:lumMod val="40000"/>
                        <a:lumOff val="60000"/>
                      </a:schemeClr>
                    </a:solidFill>
                  </a:tcPr>
                </a:tc>
                <a:tc>
                  <a:txBody>
                    <a:bodyPr/>
                    <a:lstStyle/>
                    <a:p>
                      <a:pPr algn="l" fontAlgn="b"/>
                      <a:r>
                        <a:rPr lang="en-US" sz="1800" u="none" strike="noStrike" dirty="0">
                          <a:solidFill>
                            <a:srgbClr val="222222"/>
                          </a:solidFill>
                          <a:effectLst/>
                          <a:latin typeface="Dubai" panose="020B0503030403030204" pitchFamily="34" charset="-78"/>
                          <a:cs typeface="Dubai" panose="020B0503030403030204" pitchFamily="34" charset="-78"/>
                        </a:rPr>
                        <a:t>Standalone/Hosted </a:t>
                      </a:r>
                      <a:br>
                        <a:rPr lang="en-US" sz="1800" u="none" strike="noStrike" dirty="0">
                          <a:solidFill>
                            <a:srgbClr val="222222"/>
                          </a:solidFill>
                          <a:effectLst/>
                          <a:latin typeface="Dubai" panose="020B0503030403030204" pitchFamily="34" charset="-78"/>
                          <a:cs typeface="Dubai" panose="020B0503030403030204" pitchFamily="34" charset="-78"/>
                        </a:rPr>
                      </a:br>
                      <a:r>
                        <a:rPr lang="en-US" sz="1800" u="none" strike="noStrike" dirty="0">
                          <a:solidFill>
                            <a:srgbClr val="222222"/>
                          </a:solidFill>
                          <a:effectLst/>
                          <a:latin typeface="Dubai" panose="020B0503030403030204" pitchFamily="34" charset="-78"/>
                          <a:cs typeface="Dubai" panose="020B0503030403030204" pitchFamily="34" charset="-78"/>
                        </a:rPr>
                        <a:t>Email Marketing</a:t>
                      </a:r>
                    </a:p>
                    <a:p>
                      <a:pPr algn="l" fontAlgn="b"/>
                      <a:r>
                        <a:rPr lang="en-US" sz="1800" b="0" i="0" u="none" strike="noStrike" dirty="0">
                          <a:solidFill>
                            <a:srgbClr val="222222"/>
                          </a:solidFill>
                          <a:effectLst/>
                          <a:latin typeface="Dubai" panose="020B0503030403030204" pitchFamily="34" charset="-78"/>
                          <a:cs typeface="Dubai" panose="020B0503030403030204" pitchFamily="34" charset="-78"/>
                        </a:rPr>
                        <a:t>Example: MailerLite / MailChimp</a:t>
                      </a:r>
                    </a:p>
                  </a:txBody>
                  <a:tcPr anchor="ctr">
                    <a:solidFill>
                      <a:schemeClr val="accent5">
                        <a:lumMod val="40000"/>
                        <a:lumOff val="60000"/>
                      </a:schemeClr>
                    </a:solidFill>
                  </a:tcPr>
                </a:tc>
                <a:tc>
                  <a:txBody>
                    <a:bodyPr/>
                    <a:lstStyle/>
                    <a:p>
                      <a:pPr algn="l" fontAlgn="b"/>
                      <a:r>
                        <a:rPr lang="en-US" sz="1800" u="none" strike="noStrike" dirty="0">
                          <a:solidFill>
                            <a:srgbClr val="222222"/>
                          </a:solidFill>
                          <a:effectLst/>
                          <a:latin typeface="Dubai" panose="020B0503030403030204" pitchFamily="34" charset="-78"/>
                          <a:cs typeface="Dubai" panose="020B0503030403030204" pitchFamily="34" charset="-78"/>
                        </a:rPr>
                        <a:t>Self-Hosted</a:t>
                      </a:r>
                      <a:br>
                        <a:rPr lang="en-US" sz="1800" u="none" strike="noStrike" dirty="0">
                          <a:solidFill>
                            <a:srgbClr val="222222"/>
                          </a:solidFill>
                          <a:effectLst/>
                          <a:latin typeface="Dubai" panose="020B0503030403030204" pitchFamily="34" charset="-78"/>
                          <a:cs typeface="Dubai" panose="020B0503030403030204" pitchFamily="34" charset="-78"/>
                        </a:rPr>
                      </a:br>
                      <a:r>
                        <a:rPr lang="en-US" sz="1800" u="none" strike="noStrike" dirty="0">
                          <a:solidFill>
                            <a:srgbClr val="222222"/>
                          </a:solidFill>
                          <a:effectLst/>
                          <a:latin typeface="Dubai" panose="020B0503030403030204" pitchFamily="34" charset="-78"/>
                          <a:cs typeface="Dubai" panose="020B0503030403030204" pitchFamily="34" charset="-78"/>
                        </a:rPr>
                        <a:t>Email Marketing</a:t>
                      </a:r>
                    </a:p>
                    <a:p>
                      <a:pPr algn="l" fontAlgn="b"/>
                      <a:r>
                        <a:rPr lang="en-US" sz="1800" b="0" i="0" u="none" strike="noStrike" dirty="0">
                          <a:solidFill>
                            <a:srgbClr val="222222"/>
                          </a:solidFill>
                          <a:effectLst/>
                          <a:latin typeface="Dubai" panose="020B0503030403030204" pitchFamily="34" charset="-78"/>
                          <a:cs typeface="Dubai" panose="020B0503030403030204" pitchFamily="34" charset="-78"/>
                        </a:rPr>
                        <a:t>Example: </a:t>
                      </a:r>
                      <a:r>
                        <a:rPr lang="en-US" sz="1800" b="0" i="0" u="none" strike="noStrike" dirty="0" err="1">
                          <a:solidFill>
                            <a:srgbClr val="222222"/>
                          </a:solidFill>
                          <a:effectLst/>
                          <a:latin typeface="Dubai" panose="020B0503030403030204" pitchFamily="34" charset="-78"/>
                          <a:cs typeface="Dubai" panose="020B0503030403030204" pitchFamily="34" charset="-78"/>
                        </a:rPr>
                        <a:t>Sendy</a:t>
                      </a:r>
                      <a:r>
                        <a:rPr lang="en-US" sz="1800" b="0" i="0" u="none" strike="noStrike" dirty="0">
                          <a:solidFill>
                            <a:srgbClr val="222222"/>
                          </a:solidFill>
                          <a:effectLst/>
                          <a:latin typeface="Dubai" panose="020B0503030403030204" pitchFamily="34" charset="-78"/>
                          <a:cs typeface="Dubai" panose="020B0503030403030204" pitchFamily="34" charset="-78"/>
                        </a:rPr>
                        <a:t> App + SES</a:t>
                      </a:r>
                    </a:p>
                  </a:txBody>
                  <a:tcPr anchor="ctr">
                    <a:solidFill>
                      <a:schemeClr val="accent5">
                        <a:lumMod val="40000"/>
                        <a:lumOff val="60000"/>
                      </a:schemeClr>
                    </a:solidFill>
                  </a:tcPr>
                </a:tc>
                <a:extLst>
                  <a:ext uri="{0D108BD9-81ED-4DB2-BD59-A6C34878D82A}">
                    <a16:rowId xmlns:a16="http://schemas.microsoft.com/office/drawing/2014/main" val="3065121100"/>
                  </a:ext>
                </a:extLst>
              </a:tr>
              <a:tr h="467032">
                <a:tc>
                  <a:txBody>
                    <a:bodyPr/>
                    <a:lstStyle/>
                    <a:p>
                      <a:pPr lvl="0" algn="l" fontAlgn="b"/>
                      <a:r>
                        <a:rPr lang="en-US" sz="1800" u="none" strike="noStrike" dirty="0">
                          <a:solidFill>
                            <a:srgbClr val="222222"/>
                          </a:solidFill>
                          <a:effectLst/>
                          <a:latin typeface="Dubai" panose="020B0503030403030204" pitchFamily="34" charset="-78"/>
                          <a:cs typeface="Dubai" panose="020B0503030403030204" pitchFamily="34" charset="-78"/>
                        </a:rPr>
                        <a:t>Easy to Use/set up</a:t>
                      </a:r>
                      <a:endParaRPr lang="en-US" sz="1800" b="1" i="0" u="none" strike="noStrike" dirty="0">
                        <a:solidFill>
                          <a:srgbClr val="222222"/>
                        </a:solidFill>
                        <a:effectLst/>
                        <a:latin typeface="Dubai" panose="020B0503030403030204" pitchFamily="34" charset="-78"/>
                        <a:cs typeface="Dubai" panose="020B0503030403030204" pitchFamily="34" charset="-78"/>
                      </a:endParaRPr>
                    </a:p>
                  </a:txBody>
                  <a:tcPr anchor="ctr">
                    <a:solidFill>
                      <a:schemeClr val="accent5">
                        <a:lumMod val="40000"/>
                        <a:lumOff val="60000"/>
                      </a:schemeClr>
                    </a:solidFill>
                  </a:tcPr>
                </a:tc>
                <a:tc>
                  <a:txBody>
                    <a:bodyPr/>
                    <a:lstStyle/>
                    <a:p>
                      <a:pPr algn="l" fontAlgn="b"/>
                      <a:r>
                        <a:rPr lang="en-US" sz="1600" b="0" i="0" u="none" strike="noStrike" dirty="0">
                          <a:solidFill>
                            <a:srgbClr val="444444"/>
                          </a:solidFill>
                          <a:effectLst/>
                          <a:latin typeface="Dubai" panose="020B0503030403030204" pitchFamily="34" charset="-78"/>
                          <a:cs typeface="Dubai" panose="020B0503030403030204" pitchFamily="34" charset="-78"/>
                        </a:rPr>
                        <a:t>Yes</a:t>
                      </a:r>
                    </a:p>
                  </a:txBody>
                  <a:tcPr anchor="ctr">
                    <a:noFill/>
                  </a:tcPr>
                </a:tc>
                <a:tc>
                  <a:txBody>
                    <a:bodyPr/>
                    <a:lstStyle/>
                    <a:p>
                      <a:pPr algn="l" fontAlgn="b"/>
                      <a:r>
                        <a:rPr lang="en-US" sz="1600" b="0" i="0" u="none" strike="noStrike" dirty="0">
                          <a:solidFill>
                            <a:srgbClr val="444444"/>
                          </a:solidFill>
                          <a:effectLst/>
                          <a:latin typeface="Dubai" panose="020B0503030403030204" pitchFamily="34" charset="-78"/>
                          <a:cs typeface="Dubai" panose="020B0503030403030204" pitchFamily="34" charset="-78"/>
                        </a:rPr>
                        <a:t>No</a:t>
                      </a:r>
                    </a:p>
                  </a:txBody>
                  <a:tcPr anchor="ctr">
                    <a:noFill/>
                  </a:tcPr>
                </a:tc>
                <a:extLst>
                  <a:ext uri="{0D108BD9-81ED-4DB2-BD59-A6C34878D82A}">
                    <a16:rowId xmlns:a16="http://schemas.microsoft.com/office/drawing/2014/main" val="394687695"/>
                  </a:ext>
                </a:extLst>
              </a:tr>
              <a:tr h="467032">
                <a:tc>
                  <a:txBody>
                    <a:bodyPr/>
                    <a:lstStyle/>
                    <a:p>
                      <a:pPr lvl="0" algn="l" fontAlgn="b"/>
                      <a:r>
                        <a:rPr lang="en-US" sz="1800" u="none" strike="noStrike" dirty="0">
                          <a:solidFill>
                            <a:srgbClr val="222222"/>
                          </a:solidFill>
                          <a:effectLst/>
                          <a:latin typeface="Dubai" panose="020B0503030403030204" pitchFamily="34" charset="-78"/>
                          <a:cs typeface="Dubai" panose="020B0503030403030204" pitchFamily="34" charset="-78"/>
                        </a:rPr>
                        <a:t>Cost</a:t>
                      </a:r>
                      <a:endParaRPr lang="en-US" sz="1800" b="1" i="0" u="none" strike="noStrike" dirty="0">
                        <a:solidFill>
                          <a:srgbClr val="222222"/>
                        </a:solidFill>
                        <a:effectLst/>
                        <a:latin typeface="Dubai" panose="020B0503030403030204" pitchFamily="34" charset="-78"/>
                        <a:cs typeface="Dubai" panose="020B0503030403030204" pitchFamily="34" charset="-78"/>
                      </a:endParaRPr>
                    </a:p>
                  </a:txBody>
                  <a:tcPr anchor="ctr">
                    <a:solidFill>
                      <a:schemeClr val="accent5">
                        <a:lumMod val="40000"/>
                        <a:lumOff val="60000"/>
                      </a:schemeClr>
                    </a:solidFill>
                  </a:tcPr>
                </a:tc>
                <a:tc>
                  <a:txBody>
                    <a:bodyPr/>
                    <a:lstStyle/>
                    <a:p>
                      <a:pPr algn="l" fontAlgn="b"/>
                      <a:r>
                        <a:rPr lang="en-US" sz="1600" b="0" i="0" u="none" strike="noStrike" dirty="0">
                          <a:solidFill>
                            <a:srgbClr val="444444"/>
                          </a:solidFill>
                          <a:effectLst/>
                          <a:latin typeface="Dubai" panose="020B0503030403030204" pitchFamily="34" charset="-78"/>
                          <a:cs typeface="Dubai" panose="020B0503030403030204" pitchFamily="34" charset="-78"/>
                        </a:rPr>
                        <a:t>Cheap to start </a:t>
                      </a:r>
                    </a:p>
                    <a:p>
                      <a:pPr algn="l" fontAlgn="b"/>
                      <a:r>
                        <a:rPr lang="en-US" sz="1600" b="0" i="0" u="none" strike="noStrike" dirty="0">
                          <a:solidFill>
                            <a:srgbClr val="444444"/>
                          </a:solidFill>
                          <a:effectLst/>
                          <a:latin typeface="Dubai" panose="020B0503030403030204" pitchFamily="34" charset="-78"/>
                          <a:cs typeface="Dubai" panose="020B0503030403030204" pitchFamily="34" charset="-78"/>
                        </a:rPr>
                        <a:t>Expensive when growing your list</a:t>
                      </a:r>
                    </a:p>
                  </a:txBody>
                  <a:tcPr anchor="ctr">
                    <a:noFill/>
                  </a:tcPr>
                </a:tc>
                <a:tc>
                  <a:txBody>
                    <a:bodyPr/>
                    <a:lstStyle/>
                    <a:p>
                      <a:pPr algn="l" fontAlgn="b"/>
                      <a:r>
                        <a:rPr lang="en-US" sz="1600" b="0" i="0" u="none" strike="noStrike" dirty="0">
                          <a:solidFill>
                            <a:srgbClr val="444444"/>
                          </a:solidFill>
                          <a:effectLst/>
                          <a:latin typeface="Dubai" panose="020B0503030403030204" pitchFamily="34" charset="-78"/>
                          <a:cs typeface="Dubai" panose="020B0503030403030204" pitchFamily="34" charset="-78"/>
                        </a:rPr>
                        <a:t>Usually Expensive to Start with </a:t>
                      </a:r>
                      <a:r>
                        <a:rPr lang="en-US" sz="1600" b="0" i="1" u="none" strike="noStrike" dirty="0">
                          <a:solidFill>
                            <a:srgbClr val="444444"/>
                          </a:solidFill>
                          <a:effectLst/>
                          <a:latin typeface="Dubai" panose="020B0503030403030204" pitchFamily="34" charset="-78"/>
                          <a:cs typeface="Dubai" panose="020B0503030403030204" pitchFamily="34" charset="-78"/>
                        </a:rPr>
                        <a:t>(up front costs). </a:t>
                      </a:r>
                      <a:r>
                        <a:rPr lang="en-US" sz="1600" b="0" i="0" u="none" strike="noStrike" dirty="0">
                          <a:solidFill>
                            <a:srgbClr val="444444"/>
                          </a:solidFill>
                          <a:effectLst/>
                          <a:latin typeface="Dubai" panose="020B0503030403030204" pitchFamily="34" charset="-78"/>
                          <a:cs typeface="Dubai" panose="020B0503030403030204" pitchFamily="34" charset="-78"/>
                        </a:rPr>
                        <a:t>The Cheapest when growing your list</a:t>
                      </a:r>
                    </a:p>
                  </a:txBody>
                  <a:tcPr anchor="ctr">
                    <a:noFill/>
                  </a:tcPr>
                </a:tc>
                <a:extLst>
                  <a:ext uri="{0D108BD9-81ED-4DB2-BD59-A6C34878D82A}">
                    <a16:rowId xmlns:a16="http://schemas.microsoft.com/office/drawing/2014/main" val="2032739577"/>
                  </a:ext>
                </a:extLst>
              </a:tr>
              <a:tr h="467032">
                <a:tc>
                  <a:txBody>
                    <a:bodyPr/>
                    <a:lstStyle/>
                    <a:p>
                      <a:pPr lvl="0" algn="l" fontAlgn="b"/>
                      <a:r>
                        <a:rPr lang="en-US" sz="1800" u="none" strike="noStrike" dirty="0">
                          <a:solidFill>
                            <a:srgbClr val="222222"/>
                          </a:solidFill>
                          <a:effectLst/>
                          <a:latin typeface="Dubai" panose="020B0503030403030204" pitchFamily="34" charset="-78"/>
                          <a:cs typeface="Dubai" panose="020B0503030403030204" pitchFamily="34" charset="-78"/>
                        </a:rPr>
                        <a:t>Maintenance/ Updates /Security </a:t>
                      </a:r>
                      <a:endParaRPr lang="en-US" sz="1800" b="1" i="0" u="none" strike="noStrike" dirty="0">
                        <a:solidFill>
                          <a:srgbClr val="222222"/>
                        </a:solidFill>
                        <a:effectLst/>
                        <a:latin typeface="Dubai" panose="020B0503030403030204" pitchFamily="34" charset="-78"/>
                        <a:cs typeface="Dubai" panose="020B0503030403030204" pitchFamily="34" charset="-78"/>
                      </a:endParaRPr>
                    </a:p>
                  </a:txBody>
                  <a:tcPr anchor="ctr">
                    <a:solidFill>
                      <a:schemeClr val="accent5">
                        <a:lumMod val="40000"/>
                        <a:lumOff val="60000"/>
                      </a:schemeClr>
                    </a:solidFill>
                  </a:tcPr>
                </a:tc>
                <a:tc>
                  <a:txBody>
                    <a:bodyPr/>
                    <a:lstStyle/>
                    <a:p>
                      <a:pPr algn="l" fontAlgn="b"/>
                      <a:r>
                        <a:rPr lang="en-US" sz="1600" b="0" i="0" u="none" strike="noStrike" dirty="0">
                          <a:solidFill>
                            <a:srgbClr val="444444"/>
                          </a:solidFill>
                          <a:effectLst/>
                          <a:latin typeface="Dubai" panose="020B0503030403030204" pitchFamily="34" charset="-78"/>
                          <a:cs typeface="Dubai" panose="020B0503030403030204" pitchFamily="34" charset="-78"/>
                        </a:rPr>
                        <a:t>Up to date / Don’t worry about anything! </a:t>
                      </a:r>
                    </a:p>
                  </a:txBody>
                  <a:tcPr anchor="ctr">
                    <a:noFill/>
                  </a:tcPr>
                </a:tc>
                <a:tc>
                  <a:txBody>
                    <a:bodyPr/>
                    <a:lstStyle/>
                    <a:p>
                      <a:pPr algn="l" fontAlgn="b"/>
                      <a:r>
                        <a:rPr lang="en-US" sz="1600" b="0" i="0" u="none" strike="noStrike" dirty="0">
                          <a:solidFill>
                            <a:srgbClr val="444444"/>
                          </a:solidFill>
                          <a:effectLst/>
                          <a:latin typeface="Dubai" panose="020B0503030403030204" pitchFamily="34" charset="-78"/>
                          <a:cs typeface="Dubai" panose="020B0503030403030204" pitchFamily="34" charset="-78"/>
                        </a:rPr>
                        <a:t>It’s your responsibility to make sure everything is working/updated</a:t>
                      </a:r>
                    </a:p>
                  </a:txBody>
                  <a:tcPr anchor="ctr">
                    <a:noFill/>
                  </a:tcPr>
                </a:tc>
                <a:extLst>
                  <a:ext uri="{0D108BD9-81ED-4DB2-BD59-A6C34878D82A}">
                    <a16:rowId xmlns:a16="http://schemas.microsoft.com/office/drawing/2014/main" val="1047140273"/>
                  </a:ext>
                </a:extLst>
              </a:tr>
              <a:tr h="467032">
                <a:tc>
                  <a:txBody>
                    <a:bodyPr/>
                    <a:lstStyle/>
                    <a:p>
                      <a:pPr lvl="0" algn="l" fontAlgn="b"/>
                      <a:r>
                        <a:rPr lang="en-US" sz="1800" u="none" strike="noStrike" dirty="0">
                          <a:solidFill>
                            <a:srgbClr val="222222"/>
                          </a:solidFill>
                          <a:effectLst/>
                          <a:latin typeface="Dubai" panose="020B0503030403030204" pitchFamily="34" charset="-78"/>
                          <a:cs typeface="Dubai" panose="020B0503030403030204" pitchFamily="34" charset="-78"/>
                        </a:rPr>
                        <a:t>Data Storage </a:t>
                      </a:r>
                      <a:endParaRPr lang="en-US" sz="1800" b="1" i="0" u="none" strike="noStrike" dirty="0">
                        <a:solidFill>
                          <a:srgbClr val="222222"/>
                        </a:solidFill>
                        <a:effectLst/>
                        <a:latin typeface="Dubai" panose="020B0503030403030204" pitchFamily="34" charset="-78"/>
                        <a:cs typeface="Dubai" panose="020B0503030403030204" pitchFamily="34" charset="-78"/>
                      </a:endParaRPr>
                    </a:p>
                  </a:txBody>
                  <a:tcPr anchor="ctr">
                    <a:solidFill>
                      <a:schemeClr val="accent5">
                        <a:lumMod val="40000"/>
                        <a:lumOff val="60000"/>
                      </a:schemeClr>
                    </a:solidFill>
                  </a:tcPr>
                </a:tc>
                <a:tc>
                  <a:txBody>
                    <a:bodyPr/>
                    <a:lstStyle/>
                    <a:p>
                      <a:pPr algn="l" fontAlgn="b"/>
                      <a:r>
                        <a:rPr lang="en-US" sz="1600" b="0" i="0" u="none" strike="noStrike" dirty="0">
                          <a:solidFill>
                            <a:srgbClr val="444444"/>
                          </a:solidFill>
                          <a:effectLst/>
                          <a:latin typeface="Dubai" panose="020B0503030403030204" pitchFamily="34" charset="-78"/>
                          <a:cs typeface="Dubai" panose="020B0503030403030204" pitchFamily="34" charset="-78"/>
                        </a:rPr>
                        <a:t>On Could of the provider</a:t>
                      </a:r>
                    </a:p>
                  </a:txBody>
                  <a:tcPr anchor="ctr">
                    <a:noFill/>
                  </a:tcPr>
                </a:tc>
                <a:tc>
                  <a:txBody>
                    <a:bodyPr/>
                    <a:lstStyle/>
                    <a:p>
                      <a:pPr algn="l" fontAlgn="b"/>
                      <a:r>
                        <a:rPr lang="en-US" sz="1600" b="0" i="0" u="none" strike="noStrike" dirty="0">
                          <a:solidFill>
                            <a:srgbClr val="444444"/>
                          </a:solidFill>
                          <a:effectLst/>
                          <a:latin typeface="Dubai" panose="020B0503030403030204" pitchFamily="34" charset="-78"/>
                          <a:cs typeface="Dubai" panose="020B0503030403030204" pitchFamily="34" charset="-78"/>
                        </a:rPr>
                        <a:t>On your Server</a:t>
                      </a:r>
                    </a:p>
                  </a:txBody>
                  <a:tcPr anchor="ctr">
                    <a:noFill/>
                  </a:tcPr>
                </a:tc>
                <a:extLst>
                  <a:ext uri="{0D108BD9-81ED-4DB2-BD59-A6C34878D82A}">
                    <a16:rowId xmlns:a16="http://schemas.microsoft.com/office/drawing/2014/main" val="3966575501"/>
                  </a:ext>
                </a:extLst>
              </a:tr>
              <a:tr h="467032">
                <a:tc>
                  <a:txBody>
                    <a:bodyPr/>
                    <a:lstStyle/>
                    <a:p>
                      <a:pPr lvl="0" algn="l" fontAlgn="b"/>
                      <a:r>
                        <a:rPr lang="en-US" sz="1800" u="none" strike="noStrike" dirty="0">
                          <a:solidFill>
                            <a:srgbClr val="222222"/>
                          </a:solidFill>
                          <a:effectLst/>
                          <a:latin typeface="Dubai" panose="020B0503030403030204" pitchFamily="34" charset="-78"/>
                          <a:cs typeface="Dubai" panose="020B0503030403030204" pitchFamily="34" charset="-78"/>
                        </a:rPr>
                        <a:t>Deliverability </a:t>
                      </a:r>
                      <a:endParaRPr lang="en-US" sz="1800" b="1" i="0" u="none" strike="noStrike" dirty="0">
                        <a:solidFill>
                          <a:srgbClr val="222222"/>
                        </a:solidFill>
                        <a:effectLst/>
                        <a:latin typeface="Dubai" panose="020B0503030403030204" pitchFamily="34" charset="-78"/>
                        <a:cs typeface="Dubai" panose="020B0503030403030204" pitchFamily="34" charset="-78"/>
                      </a:endParaRPr>
                    </a:p>
                  </a:txBody>
                  <a:tcPr anchor="ctr">
                    <a:solidFill>
                      <a:schemeClr val="accent5">
                        <a:lumMod val="40000"/>
                        <a:lumOff val="60000"/>
                      </a:schemeClr>
                    </a:solidFill>
                  </a:tcPr>
                </a:tc>
                <a:tc>
                  <a:txBody>
                    <a:bodyPr/>
                    <a:lstStyle/>
                    <a:p>
                      <a:pPr algn="l" fontAlgn="b"/>
                      <a:r>
                        <a:rPr lang="en-US" sz="1600" b="0" i="0" u="none" strike="noStrike" dirty="0">
                          <a:solidFill>
                            <a:srgbClr val="444444"/>
                          </a:solidFill>
                          <a:effectLst/>
                          <a:latin typeface="Dubai" panose="020B0503030403030204" pitchFamily="34" charset="-78"/>
                          <a:cs typeface="Dubai" panose="020B0503030403030204" pitchFamily="34" charset="-78"/>
                        </a:rPr>
                        <a:t>High</a:t>
                      </a:r>
                    </a:p>
                  </a:txBody>
                  <a:tcPr anchor="ctr">
                    <a:noFill/>
                  </a:tcPr>
                </a:tc>
                <a:tc>
                  <a:txBody>
                    <a:bodyPr/>
                    <a:lstStyle/>
                    <a:p>
                      <a:pPr algn="l" fontAlgn="b"/>
                      <a:r>
                        <a:rPr lang="en-US" sz="1600" b="0" i="0" u="none" strike="noStrike" dirty="0">
                          <a:solidFill>
                            <a:srgbClr val="444444"/>
                          </a:solidFill>
                          <a:effectLst/>
                          <a:latin typeface="Dubai" panose="020B0503030403030204" pitchFamily="34" charset="-78"/>
                          <a:cs typeface="Dubai" panose="020B0503030403030204" pitchFamily="34" charset="-78"/>
                        </a:rPr>
                        <a:t>Depends on your settings</a:t>
                      </a:r>
                    </a:p>
                  </a:txBody>
                  <a:tcPr anchor="ctr">
                    <a:noFill/>
                  </a:tcPr>
                </a:tc>
                <a:extLst>
                  <a:ext uri="{0D108BD9-81ED-4DB2-BD59-A6C34878D82A}">
                    <a16:rowId xmlns:a16="http://schemas.microsoft.com/office/drawing/2014/main" val="1917517079"/>
                  </a:ext>
                </a:extLst>
              </a:tr>
              <a:tr h="603882">
                <a:tc>
                  <a:txBody>
                    <a:bodyPr/>
                    <a:lstStyle/>
                    <a:p>
                      <a:pPr marL="0" lvl="0" algn="l" defTabSz="914400" rtl="0" eaLnBrk="1" fontAlgn="b" latinLnBrk="0" hangingPunct="1"/>
                      <a:r>
                        <a:rPr lang="en-US" sz="1800" b="1" u="none" strike="noStrike" kern="1200" dirty="0">
                          <a:solidFill>
                            <a:srgbClr val="222222"/>
                          </a:solidFill>
                          <a:effectLst/>
                          <a:latin typeface="Dubai" panose="020B0503030403030204" pitchFamily="34" charset="-78"/>
                          <a:ea typeface="+mn-ea"/>
                          <a:cs typeface="Dubai" panose="020B0503030403030204" pitchFamily="34" charset="-78"/>
                        </a:rPr>
                        <a:t>Recommended for?</a:t>
                      </a:r>
                    </a:p>
                  </a:txBody>
                  <a:tcPr anchor="ctr">
                    <a:solidFill>
                      <a:schemeClr val="accent5">
                        <a:lumMod val="40000"/>
                        <a:lumOff val="60000"/>
                      </a:schemeClr>
                    </a:solidFill>
                  </a:tcPr>
                </a:tc>
                <a:tc>
                  <a:txBody>
                    <a:bodyPr/>
                    <a:lstStyle/>
                    <a:p>
                      <a:pPr algn="l" fontAlgn="b"/>
                      <a:r>
                        <a:rPr lang="en-US" sz="1600" b="0" i="0" u="none" strike="noStrike" dirty="0">
                          <a:solidFill>
                            <a:srgbClr val="444444"/>
                          </a:solidFill>
                          <a:effectLst/>
                          <a:latin typeface="Dubai" panose="020B0503030403030204" pitchFamily="34" charset="-78"/>
                          <a:cs typeface="Dubai" panose="020B0503030403030204" pitchFamily="34" charset="-78"/>
                        </a:rPr>
                        <a:t>All Marketers / Businesses </a:t>
                      </a:r>
                    </a:p>
                  </a:txBody>
                  <a:tcPr anchor="ctr">
                    <a:noFill/>
                  </a:tcPr>
                </a:tc>
                <a:tc>
                  <a:txBody>
                    <a:bodyPr/>
                    <a:lstStyle/>
                    <a:p>
                      <a:pPr algn="l" fontAlgn="b"/>
                      <a:r>
                        <a:rPr lang="en-US" sz="1600" b="0" i="0" u="none" strike="noStrike" dirty="0">
                          <a:solidFill>
                            <a:srgbClr val="444444"/>
                          </a:solidFill>
                          <a:effectLst/>
                          <a:latin typeface="Dubai" panose="020B0503030403030204" pitchFamily="34" charset="-78"/>
                          <a:cs typeface="Dubai" panose="020B0503030403030204" pitchFamily="34" charset="-78"/>
                        </a:rPr>
                        <a:t>If you have Strong Technical Background or team to support.</a:t>
                      </a:r>
                    </a:p>
                    <a:p>
                      <a:pPr algn="l" fontAlgn="b"/>
                      <a:r>
                        <a:rPr lang="en-US" sz="1600" b="0" i="0" u="none" strike="noStrike" dirty="0">
                          <a:solidFill>
                            <a:srgbClr val="444444"/>
                          </a:solidFill>
                          <a:effectLst/>
                          <a:latin typeface="Dubai" panose="020B0503030403030204" pitchFamily="34" charset="-78"/>
                          <a:cs typeface="Dubai" panose="020B0503030403030204" pitchFamily="34" charset="-78"/>
                        </a:rPr>
                        <a:t>Having Huge List (over 20K)</a:t>
                      </a:r>
                    </a:p>
                  </a:txBody>
                  <a:tcPr anchor="ctr">
                    <a:noFill/>
                  </a:tcPr>
                </a:tc>
                <a:extLst>
                  <a:ext uri="{0D108BD9-81ED-4DB2-BD59-A6C34878D82A}">
                    <a16:rowId xmlns:a16="http://schemas.microsoft.com/office/drawing/2014/main" val="1816337848"/>
                  </a:ext>
                </a:extLst>
              </a:tr>
            </a:tbl>
          </a:graphicData>
        </a:graphic>
      </p:graphicFrame>
      <p:sp>
        <p:nvSpPr>
          <p:cNvPr id="18" name="Text Placeholder 17">
            <a:extLst>
              <a:ext uri="{FF2B5EF4-FFF2-40B4-BE49-F238E27FC236}">
                <a16:creationId xmlns:a16="http://schemas.microsoft.com/office/drawing/2014/main" id="{82A5DA1D-3926-4EB1-B619-B7A70D64E76E}"/>
              </a:ext>
            </a:extLst>
          </p:cNvPr>
          <p:cNvSpPr>
            <a:spLocks noGrp="1"/>
          </p:cNvSpPr>
          <p:nvPr>
            <p:ph type="body" sz="quarter" idx="13"/>
          </p:nvPr>
        </p:nvSpPr>
        <p:spPr>
          <a:xfrm>
            <a:off x="426583" y="307877"/>
            <a:ext cx="2333267" cy="523390"/>
          </a:xfrm>
        </p:spPr>
        <p:txBody>
          <a:bodyPr/>
          <a:lstStyle/>
          <a:p>
            <a:r>
              <a:rPr lang="en-US" dirty="0"/>
              <a:t>Email Marketing</a:t>
            </a:r>
          </a:p>
        </p:txBody>
      </p:sp>
    </p:spTree>
    <p:extLst>
      <p:ext uri="{BB962C8B-B14F-4D97-AF65-F5344CB8AC3E}">
        <p14:creationId xmlns:p14="http://schemas.microsoft.com/office/powerpoint/2010/main" val="2591176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22403-85DD-4DAD-B8AA-4A302BD515CE}"/>
              </a:ext>
            </a:extLst>
          </p:cNvPr>
          <p:cNvSpPr>
            <a:spLocks noGrp="1"/>
          </p:cNvSpPr>
          <p:nvPr>
            <p:ph type="title"/>
          </p:nvPr>
        </p:nvSpPr>
        <p:spPr/>
        <p:txBody>
          <a:bodyPr/>
          <a:lstStyle/>
          <a:p>
            <a:r>
              <a:rPr lang="en-US" dirty="0"/>
              <a:t>Email Tools Subcategories</a:t>
            </a:r>
          </a:p>
        </p:txBody>
      </p:sp>
      <p:graphicFrame>
        <p:nvGraphicFramePr>
          <p:cNvPr id="8" name="Content Placeholder 2">
            <a:extLst>
              <a:ext uri="{FF2B5EF4-FFF2-40B4-BE49-F238E27FC236}">
                <a16:creationId xmlns:a16="http://schemas.microsoft.com/office/drawing/2014/main" id="{3139C7BC-77ED-4A33-BED0-A95BE4ECED44}"/>
              </a:ext>
            </a:extLst>
          </p:cNvPr>
          <p:cNvGraphicFramePr>
            <a:graphicFrameLocks noGrp="1"/>
          </p:cNvGraphicFramePr>
          <p:nvPr>
            <p:ph idx="1"/>
            <p:extLst>
              <p:ext uri="{D42A27DB-BD31-4B8C-83A1-F6EECF244321}">
                <p14:modId xmlns:p14="http://schemas.microsoft.com/office/powerpoint/2010/main" val="4244150288"/>
              </p:ext>
            </p:extLst>
          </p:nvPr>
        </p:nvGraphicFramePr>
        <p:xfrm>
          <a:off x="1441295" y="2172870"/>
          <a:ext cx="930941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ED431458-4763-484D-941A-40EBE8532BBD}"/>
              </a:ext>
            </a:extLst>
          </p:cNvPr>
          <p:cNvSpPr>
            <a:spLocks noGrp="1"/>
          </p:cNvSpPr>
          <p:nvPr>
            <p:ph type="body" sz="quarter" idx="13"/>
          </p:nvPr>
        </p:nvSpPr>
        <p:spPr>
          <a:xfrm>
            <a:off x="426583" y="294027"/>
            <a:ext cx="2333267" cy="551090"/>
          </a:xfrm>
        </p:spPr>
        <p:txBody>
          <a:bodyPr/>
          <a:lstStyle/>
          <a:p>
            <a:r>
              <a:rPr lang="en-US" dirty="0"/>
              <a:t>Email Marketing</a:t>
            </a:r>
          </a:p>
        </p:txBody>
      </p:sp>
    </p:spTree>
    <p:extLst>
      <p:ext uri="{BB962C8B-B14F-4D97-AF65-F5344CB8AC3E}">
        <p14:creationId xmlns:p14="http://schemas.microsoft.com/office/powerpoint/2010/main" val="306710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2F2D06-8B5D-465A-835C-782A1D330755}"/>
              </a:ext>
            </a:extLst>
          </p:cNvPr>
          <p:cNvSpPr>
            <a:spLocks noGrp="1"/>
          </p:cNvSpPr>
          <p:nvPr>
            <p:ph type="title"/>
          </p:nvPr>
        </p:nvSpPr>
        <p:spPr/>
        <p:txBody>
          <a:bodyPr/>
          <a:lstStyle/>
          <a:p>
            <a:r>
              <a:rPr lang="en-US" dirty="0"/>
              <a:t>Standalone /Hosted</a:t>
            </a:r>
            <a:br>
              <a:rPr lang="en-US" dirty="0"/>
            </a:br>
            <a:r>
              <a:rPr lang="en-US" b="0" dirty="0"/>
              <a:t>Email Marketing Tools</a:t>
            </a:r>
          </a:p>
        </p:txBody>
      </p:sp>
      <p:sp>
        <p:nvSpPr>
          <p:cNvPr id="6" name="Text Placeholder 5">
            <a:extLst>
              <a:ext uri="{FF2B5EF4-FFF2-40B4-BE49-F238E27FC236}">
                <a16:creationId xmlns:a16="http://schemas.microsoft.com/office/drawing/2014/main" id="{76DA808C-F51B-4460-BEEF-6BEB03B10E7E}"/>
              </a:ext>
            </a:extLst>
          </p:cNvPr>
          <p:cNvSpPr>
            <a:spLocks noGrp="1"/>
          </p:cNvSpPr>
          <p:nvPr>
            <p:ph type="body" sz="quarter" idx="13"/>
          </p:nvPr>
        </p:nvSpPr>
        <p:spPr>
          <a:xfrm>
            <a:off x="4929367" y="294027"/>
            <a:ext cx="2333267" cy="551090"/>
          </a:xfrm>
        </p:spPr>
        <p:txBody>
          <a:bodyPr/>
          <a:lstStyle/>
          <a:p>
            <a:r>
              <a:rPr lang="en-US" dirty="0"/>
              <a:t>Email Marketing</a:t>
            </a:r>
          </a:p>
        </p:txBody>
      </p:sp>
    </p:spTree>
    <p:extLst>
      <p:ext uri="{BB962C8B-B14F-4D97-AF65-F5344CB8AC3E}">
        <p14:creationId xmlns:p14="http://schemas.microsoft.com/office/powerpoint/2010/main" val="3291239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92E8-38D8-43CE-831B-7D6E0914DE8C}"/>
              </a:ext>
            </a:extLst>
          </p:cNvPr>
          <p:cNvSpPr>
            <a:spLocks noGrp="1"/>
          </p:cNvSpPr>
          <p:nvPr>
            <p:ph type="title"/>
          </p:nvPr>
        </p:nvSpPr>
        <p:spPr>
          <a:xfrm>
            <a:off x="838200" y="1150895"/>
            <a:ext cx="10515600" cy="737855"/>
          </a:xfrm>
        </p:spPr>
        <p:txBody>
          <a:bodyPr>
            <a:normAutofit/>
          </a:bodyPr>
          <a:lstStyle/>
          <a:p>
            <a:r>
              <a:rPr lang="en-US" dirty="0"/>
              <a:t>Scope of Email Marketing Tools</a:t>
            </a:r>
          </a:p>
        </p:txBody>
      </p:sp>
      <p:graphicFrame>
        <p:nvGraphicFramePr>
          <p:cNvPr id="28" name="Content Placeholder 2">
            <a:extLst>
              <a:ext uri="{FF2B5EF4-FFF2-40B4-BE49-F238E27FC236}">
                <a16:creationId xmlns:a16="http://schemas.microsoft.com/office/drawing/2014/main" id="{48196458-BC28-4C24-B164-E98DAF0E0901}"/>
              </a:ext>
            </a:extLst>
          </p:cNvPr>
          <p:cNvGraphicFramePr>
            <a:graphicFrameLocks noGrp="1"/>
          </p:cNvGraphicFramePr>
          <p:nvPr>
            <p:ph idx="1"/>
            <p:extLst>
              <p:ext uri="{D42A27DB-BD31-4B8C-83A1-F6EECF244321}">
                <p14:modId xmlns:p14="http://schemas.microsoft.com/office/powerpoint/2010/main" val="3576547031"/>
              </p:ext>
            </p:extLst>
          </p:nvPr>
        </p:nvGraphicFramePr>
        <p:xfrm>
          <a:off x="2354360" y="2023001"/>
          <a:ext cx="741025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Text Placeholder 25">
            <a:extLst>
              <a:ext uri="{FF2B5EF4-FFF2-40B4-BE49-F238E27FC236}">
                <a16:creationId xmlns:a16="http://schemas.microsoft.com/office/drawing/2014/main" id="{8EFECA5D-D0CB-4661-83F1-D743BFFF0957}"/>
              </a:ext>
            </a:extLst>
          </p:cNvPr>
          <p:cNvSpPr>
            <a:spLocks noGrp="1"/>
          </p:cNvSpPr>
          <p:nvPr>
            <p:ph type="body" sz="quarter" idx="13"/>
          </p:nvPr>
        </p:nvSpPr>
        <p:spPr>
          <a:xfrm>
            <a:off x="426583" y="307877"/>
            <a:ext cx="2333267" cy="523390"/>
          </a:xfrm>
        </p:spPr>
        <p:txBody>
          <a:bodyPr/>
          <a:lstStyle/>
          <a:p>
            <a:r>
              <a:rPr lang="en-US" dirty="0"/>
              <a:t>Email Marketing</a:t>
            </a:r>
          </a:p>
        </p:txBody>
      </p:sp>
    </p:spTree>
    <p:extLst>
      <p:ext uri="{BB962C8B-B14F-4D97-AF65-F5344CB8AC3E}">
        <p14:creationId xmlns:p14="http://schemas.microsoft.com/office/powerpoint/2010/main" val="3493849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858A7-5464-4653-8F1D-5FAD08B8D8A5}"/>
              </a:ext>
            </a:extLst>
          </p:cNvPr>
          <p:cNvSpPr>
            <a:spLocks noGrp="1"/>
          </p:cNvSpPr>
          <p:nvPr>
            <p:ph type="title"/>
          </p:nvPr>
        </p:nvSpPr>
        <p:spPr>
          <a:xfrm>
            <a:off x="838200" y="1191369"/>
            <a:ext cx="10515600" cy="609260"/>
          </a:xfrm>
        </p:spPr>
        <p:txBody>
          <a:bodyPr/>
          <a:lstStyle/>
          <a:p>
            <a:r>
              <a:rPr lang="en-US" dirty="0"/>
              <a:t>Main Options</a:t>
            </a:r>
          </a:p>
        </p:txBody>
      </p:sp>
      <p:sp>
        <p:nvSpPr>
          <p:cNvPr id="3" name="Content Placeholder 2">
            <a:extLst>
              <a:ext uri="{FF2B5EF4-FFF2-40B4-BE49-F238E27FC236}">
                <a16:creationId xmlns:a16="http://schemas.microsoft.com/office/drawing/2014/main" id="{687DCE73-6A91-447E-931A-FE922AB5B94B}"/>
              </a:ext>
            </a:extLst>
          </p:cNvPr>
          <p:cNvSpPr>
            <a:spLocks noGrp="1"/>
          </p:cNvSpPr>
          <p:nvPr>
            <p:ph sz="half" idx="1"/>
          </p:nvPr>
        </p:nvSpPr>
        <p:spPr>
          <a:xfrm>
            <a:off x="838200" y="2010821"/>
            <a:ext cx="5181600" cy="4135337"/>
          </a:xfrm>
        </p:spPr>
        <p:txBody>
          <a:bodyPr>
            <a:normAutofit lnSpcReduction="10000"/>
          </a:bodyPr>
          <a:lstStyle/>
          <a:p>
            <a:r>
              <a:rPr lang="en-US" dirty="0"/>
              <a:t>Schedule Emails/ Promotions</a:t>
            </a:r>
          </a:p>
          <a:p>
            <a:r>
              <a:rPr lang="en-US" dirty="0"/>
              <a:t>Email Series/ Drip Emails</a:t>
            </a:r>
            <a:br>
              <a:rPr lang="en-US" dirty="0"/>
            </a:br>
            <a:r>
              <a:rPr lang="en-US" dirty="0"/>
              <a:t> / Auto Responder/ Automation </a:t>
            </a:r>
          </a:p>
          <a:p>
            <a:r>
              <a:rPr lang="en-US" dirty="0"/>
              <a:t>List Management</a:t>
            </a:r>
          </a:p>
          <a:p>
            <a:r>
              <a:rPr lang="en-US" dirty="0"/>
              <a:t>Segmentation: Lists, Groups, or Tags</a:t>
            </a:r>
          </a:p>
          <a:p>
            <a:r>
              <a:rPr lang="en-US" dirty="0"/>
              <a:t>A/B Testing</a:t>
            </a:r>
          </a:p>
          <a:p>
            <a:r>
              <a:rPr lang="en-US" dirty="0"/>
              <a:t>Reports </a:t>
            </a:r>
          </a:p>
          <a:p>
            <a:endParaRPr lang="en-US" dirty="0"/>
          </a:p>
        </p:txBody>
      </p:sp>
      <p:pic>
        <p:nvPicPr>
          <p:cNvPr id="1026" name="Picture 2">
            <a:extLst>
              <a:ext uri="{FF2B5EF4-FFF2-40B4-BE49-F238E27FC236}">
                <a16:creationId xmlns:a16="http://schemas.microsoft.com/office/drawing/2014/main" id="{D7F293F9-F673-4D1F-B40F-C6C6BE8463A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48273" y="2011363"/>
            <a:ext cx="3629454" cy="4135437"/>
          </a:xfr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29" name="Text Placeholder 28">
            <a:extLst>
              <a:ext uri="{FF2B5EF4-FFF2-40B4-BE49-F238E27FC236}">
                <a16:creationId xmlns:a16="http://schemas.microsoft.com/office/drawing/2014/main" id="{3AAD0C14-D576-463A-AC83-7D9E5E9BEFCF}"/>
              </a:ext>
            </a:extLst>
          </p:cNvPr>
          <p:cNvSpPr>
            <a:spLocks noGrp="1"/>
          </p:cNvSpPr>
          <p:nvPr>
            <p:ph type="body" sz="quarter" idx="13"/>
          </p:nvPr>
        </p:nvSpPr>
        <p:spPr>
          <a:xfrm>
            <a:off x="426584" y="307877"/>
            <a:ext cx="2333267" cy="523390"/>
          </a:xfrm>
        </p:spPr>
        <p:txBody>
          <a:bodyPr/>
          <a:lstStyle/>
          <a:p>
            <a:r>
              <a:rPr lang="en-US" dirty="0"/>
              <a:t>Email Marketing</a:t>
            </a:r>
          </a:p>
        </p:txBody>
      </p:sp>
    </p:spTree>
    <p:extLst>
      <p:ext uri="{BB962C8B-B14F-4D97-AF65-F5344CB8AC3E}">
        <p14:creationId xmlns:p14="http://schemas.microsoft.com/office/powerpoint/2010/main" val="1772318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CE2CF-CE81-4654-872E-54BC44EDBA57}"/>
              </a:ext>
            </a:extLst>
          </p:cNvPr>
          <p:cNvSpPr>
            <a:spLocks noGrp="1"/>
          </p:cNvSpPr>
          <p:nvPr>
            <p:ph type="title"/>
          </p:nvPr>
        </p:nvSpPr>
        <p:spPr>
          <a:xfrm>
            <a:off x="838200" y="1150895"/>
            <a:ext cx="10515600" cy="737855"/>
          </a:xfrm>
        </p:spPr>
        <p:txBody>
          <a:bodyPr>
            <a:normAutofit/>
          </a:bodyPr>
          <a:lstStyle/>
          <a:p>
            <a:r>
              <a:rPr lang="en-US" dirty="0"/>
              <a:t>Speak Their Language!</a:t>
            </a:r>
          </a:p>
        </p:txBody>
      </p:sp>
      <p:sp>
        <p:nvSpPr>
          <p:cNvPr id="3" name="Content Placeholder 2">
            <a:extLst>
              <a:ext uri="{FF2B5EF4-FFF2-40B4-BE49-F238E27FC236}">
                <a16:creationId xmlns:a16="http://schemas.microsoft.com/office/drawing/2014/main" id="{A5CA1518-4FC6-40E8-AFC8-182973AD110D}"/>
              </a:ext>
            </a:extLst>
          </p:cNvPr>
          <p:cNvSpPr>
            <a:spLocks noGrp="1"/>
          </p:cNvSpPr>
          <p:nvPr>
            <p:ph idx="1"/>
          </p:nvPr>
        </p:nvSpPr>
        <p:spPr>
          <a:xfrm>
            <a:off x="838200" y="2172870"/>
            <a:ext cx="10515600" cy="4351338"/>
          </a:xfrm>
        </p:spPr>
        <p:txBody>
          <a:bodyPr>
            <a:normAutofit fontScale="92500" lnSpcReduction="10000"/>
          </a:bodyPr>
          <a:lstStyle/>
          <a:p>
            <a:r>
              <a:rPr lang="en-US" dirty="0"/>
              <a:t>Subscribe/Opt-in </a:t>
            </a:r>
          </a:p>
          <a:p>
            <a:r>
              <a:rPr lang="en-US" dirty="0"/>
              <a:t>Unsubscribe/Opt-out</a:t>
            </a:r>
          </a:p>
          <a:p>
            <a:r>
              <a:rPr lang="en-US" dirty="0"/>
              <a:t>Open Rate: Understand the Pixel!</a:t>
            </a:r>
          </a:p>
          <a:p>
            <a:r>
              <a:rPr lang="en-US" dirty="0"/>
              <a:t>Tracking Clicks</a:t>
            </a:r>
          </a:p>
          <a:p>
            <a:r>
              <a:rPr lang="en-US" dirty="0"/>
              <a:t>Pre-Header Text (Preview text)</a:t>
            </a:r>
          </a:p>
          <a:p>
            <a:r>
              <a:rPr lang="en-US" dirty="0"/>
              <a:t>Trigger / Condition </a:t>
            </a:r>
          </a:p>
          <a:p>
            <a:r>
              <a:rPr lang="en-US" dirty="0"/>
              <a:t>Template</a:t>
            </a:r>
          </a:p>
          <a:p>
            <a:r>
              <a:rPr lang="en-US" dirty="0"/>
              <a:t>Contact Variables </a:t>
            </a:r>
          </a:p>
          <a:p>
            <a:endParaRPr lang="en-US" dirty="0"/>
          </a:p>
        </p:txBody>
      </p:sp>
      <p:sp>
        <p:nvSpPr>
          <p:cNvPr id="18" name="Text Placeholder 17">
            <a:extLst>
              <a:ext uri="{FF2B5EF4-FFF2-40B4-BE49-F238E27FC236}">
                <a16:creationId xmlns:a16="http://schemas.microsoft.com/office/drawing/2014/main" id="{0EB1504E-5BC2-4E9C-99CA-9C4A09E63320}"/>
              </a:ext>
            </a:extLst>
          </p:cNvPr>
          <p:cNvSpPr>
            <a:spLocks noGrp="1"/>
          </p:cNvSpPr>
          <p:nvPr>
            <p:ph type="body" sz="quarter" idx="13"/>
          </p:nvPr>
        </p:nvSpPr>
        <p:spPr>
          <a:xfrm>
            <a:off x="426583" y="307877"/>
            <a:ext cx="2333267" cy="523390"/>
          </a:xfrm>
        </p:spPr>
        <p:txBody>
          <a:bodyPr/>
          <a:lstStyle/>
          <a:p>
            <a:r>
              <a:rPr lang="en-US" dirty="0"/>
              <a:t>Email Marketing</a:t>
            </a:r>
          </a:p>
        </p:txBody>
      </p:sp>
      <p:pic>
        <p:nvPicPr>
          <p:cNvPr id="5" name="Picture 4">
            <a:extLst>
              <a:ext uri="{FF2B5EF4-FFF2-40B4-BE49-F238E27FC236}">
                <a16:creationId xmlns:a16="http://schemas.microsoft.com/office/drawing/2014/main" id="{107DFD46-76F0-47B6-AC7B-C34F9ABBA854}"/>
              </a:ext>
            </a:extLst>
          </p:cNvPr>
          <p:cNvPicPr>
            <a:picLocks noChangeAspect="1"/>
          </p:cNvPicPr>
          <p:nvPr/>
        </p:nvPicPr>
        <p:blipFill>
          <a:blip r:embed="rId2"/>
          <a:stretch>
            <a:fillRect/>
          </a:stretch>
        </p:blipFill>
        <p:spPr>
          <a:xfrm>
            <a:off x="7003699" y="1927257"/>
            <a:ext cx="4496190" cy="3779848"/>
          </a:xfrm>
          <a:prstGeom prst="rect">
            <a:avLst/>
          </a:prstGeom>
        </p:spPr>
      </p:pic>
    </p:spTree>
    <p:extLst>
      <p:ext uri="{BB962C8B-B14F-4D97-AF65-F5344CB8AC3E}">
        <p14:creationId xmlns:p14="http://schemas.microsoft.com/office/powerpoint/2010/main" val="1299875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8BA72-1D10-446A-ADE4-C87C1360E00D}"/>
              </a:ext>
            </a:extLst>
          </p:cNvPr>
          <p:cNvSpPr>
            <a:spLocks noGrp="1"/>
          </p:cNvSpPr>
          <p:nvPr>
            <p:ph type="title"/>
          </p:nvPr>
        </p:nvSpPr>
        <p:spPr>
          <a:xfrm>
            <a:off x="838200" y="1191369"/>
            <a:ext cx="10515600" cy="609260"/>
          </a:xfrm>
        </p:spPr>
        <p:txBody>
          <a:bodyPr/>
          <a:lstStyle/>
          <a:p>
            <a:r>
              <a:rPr lang="en-US" dirty="0"/>
              <a:t>Pricing Models</a:t>
            </a:r>
          </a:p>
        </p:txBody>
      </p:sp>
      <p:sp>
        <p:nvSpPr>
          <p:cNvPr id="3" name="Content Placeholder 2">
            <a:extLst>
              <a:ext uri="{FF2B5EF4-FFF2-40B4-BE49-F238E27FC236}">
                <a16:creationId xmlns:a16="http://schemas.microsoft.com/office/drawing/2014/main" id="{404CC059-0906-460F-AE37-81C7D43DEE56}"/>
              </a:ext>
            </a:extLst>
          </p:cNvPr>
          <p:cNvSpPr>
            <a:spLocks noGrp="1"/>
          </p:cNvSpPr>
          <p:nvPr>
            <p:ph sz="half" idx="1"/>
          </p:nvPr>
        </p:nvSpPr>
        <p:spPr>
          <a:xfrm>
            <a:off x="838200" y="2010821"/>
            <a:ext cx="5181600" cy="4135337"/>
          </a:xfrm>
        </p:spPr>
        <p:txBody>
          <a:bodyPr>
            <a:normAutofit fontScale="85000" lnSpcReduction="20000"/>
          </a:bodyPr>
          <a:lstStyle/>
          <a:p>
            <a:r>
              <a:rPr lang="en-US" b="1" dirty="0"/>
              <a:t>By Subscribers/Contacts </a:t>
            </a:r>
          </a:p>
          <a:p>
            <a:pPr lvl="1"/>
            <a:r>
              <a:rPr lang="en-US" sz="2200" dirty="0"/>
              <a:t>Active – Unique</a:t>
            </a:r>
          </a:p>
          <a:p>
            <a:pPr lvl="1"/>
            <a:r>
              <a:rPr lang="en-US" sz="2200" dirty="0"/>
              <a:t>Inactive – Unsubscribed!</a:t>
            </a:r>
          </a:p>
          <a:p>
            <a:pPr lvl="2"/>
            <a:endParaRPr lang="en-US" dirty="0"/>
          </a:p>
          <a:p>
            <a:r>
              <a:rPr lang="en-US" b="1" dirty="0"/>
              <a:t>Emails Volume </a:t>
            </a:r>
          </a:p>
          <a:p>
            <a:pPr lvl="1"/>
            <a:r>
              <a:rPr lang="en-US" sz="2200" dirty="0"/>
              <a:t>Regardless Contacts Number</a:t>
            </a:r>
          </a:p>
          <a:p>
            <a:endParaRPr lang="en-US" dirty="0"/>
          </a:p>
          <a:p>
            <a:r>
              <a:rPr lang="en-US" dirty="0"/>
              <a:t>Mix of Both </a:t>
            </a:r>
          </a:p>
          <a:p>
            <a:endParaRPr lang="en-US" dirty="0"/>
          </a:p>
          <a:p>
            <a:r>
              <a:rPr lang="en-US" dirty="0"/>
              <a:t>Pay as You Go / Email Credit</a:t>
            </a:r>
          </a:p>
          <a:p>
            <a:endParaRPr lang="en-US" dirty="0"/>
          </a:p>
          <a:p>
            <a:endParaRPr lang="en-US" dirty="0"/>
          </a:p>
        </p:txBody>
      </p:sp>
      <p:pic>
        <p:nvPicPr>
          <p:cNvPr id="6" name="Content Placeholder 5">
            <a:extLst>
              <a:ext uri="{FF2B5EF4-FFF2-40B4-BE49-F238E27FC236}">
                <a16:creationId xmlns:a16="http://schemas.microsoft.com/office/drawing/2014/main" id="{7F0227D9-2DA3-4F71-92B5-9B5D506839A1}"/>
              </a:ext>
            </a:extLst>
          </p:cNvPr>
          <p:cNvPicPr>
            <a:picLocks noGrp="1" noChangeAspect="1"/>
          </p:cNvPicPr>
          <p:nvPr>
            <p:ph sz="half" idx="2"/>
          </p:nvPr>
        </p:nvPicPr>
        <p:blipFill>
          <a:blip r:embed="rId2"/>
          <a:stretch>
            <a:fillRect/>
          </a:stretch>
        </p:blipFill>
        <p:spPr>
          <a:xfrm>
            <a:off x="5973508" y="929481"/>
            <a:ext cx="3021653" cy="4135437"/>
          </a:xfrm>
          <a:ln>
            <a:solidFill>
              <a:schemeClr val="bg1">
                <a:lumMod val="85000"/>
              </a:schemeClr>
            </a:solidFill>
          </a:ln>
        </p:spPr>
      </p:pic>
      <p:sp>
        <p:nvSpPr>
          <p:cNvPr id="25" name="Text Placeholder 24">
            <a:extLst>
              <a:ext uri="{FF2B5EF4-FFF2-40B4-BE49-F238E27FC236}">
                <a16:creationId xmlns:a16="http://schemas.microsoft.com/office/drawing/2014/main" id="{B3BF1DE3-3417-4121-A1D8-A540430B9FE0}"/>
              </a:ext>
            </a:extLst>
          </p:cNvPr>
          <p:cNvSpPr>
            <a:spLocks noGrp="1"/>
          </p:cNvSpPr>
          <p:nvPr>
            <p:ph type="body" sz="quarter" idx="13"/>
          </p:nvPr>
        </p:nvSpPr>
        <p:spPr>
          <a:xfrm>
            <a:off x="426584" y="307877"/>
            <a:ext cx="2333267" cy="523390"/>
          </a:xfrm>
        </p:spPr>
        <p:txBody>
          <a:bodyPr/>
          <a:lstStyle/>
          <a:p>
            <a:r>
              <a:rPr lang="en-US" dirty="0"/>
              <a:t>Email Marketing</a:t>
            </a:r>
          </a:p>
        </p:txBody>
      </p:sp>
      <p:pic>
        <p:nvPicPr>
          <p:cNvPr id="8" name="Picture 7">
            <a:extLst>
              <a:ext uri="{FF2B5EF4-FFF2-40B4-BE49-F238E27FC236}">
                <a16:creationId xmlns:a16="http://schemas.microsoft.com/office/drawing/2014/main" id="{879DAAD4-B698-4838-84E7-05E033A817FA}"/>
              </a:ext>
            </a:extLst>
          </p:cNvPr>
          <p:cNvPicPr>
            <a:picLocks noChangeAspect="1"/>
          </p:cNvPicPr>
          <p:nvPr/>
        </p:nvPicPr>
        <p:blipFill>
          <a:blip r:embed="rId3"/>
          <a:stretch>
            <a:fillRect/>
          </a:stretch>
        </p:blipFill>
        <p:spPr>
          <a:xfrm>
            <a:off x="7558667" y="2262981"/>
            <a:ext cx="2872989" cy="3665538"/>
          </a:xfrm>
          <a:prstGeom prst="rect">
            <a:avLst/>
          </a:prstGeom>
          <a:ln>
            <a:solidFill>
              <a:schemeClr val="bg1">
                <a:lumMod val="85000"/>
              </a:schemeClr>
            </a:solidFill>
          </a:ln>
        </p:spPr>
      </p:pic>
    </p:spTree>
    <p:extLst>
      <p:ext uri="{BB962C8B-B14F-4D97-AF65-F5344CB8AC3E}">
        <p14:creationId xmlns:p14="http://schemas.microsoft.com/office/powerpoint/2010/main" val="1591123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AD8E2-B393-108E-DD5D-AF97E9ABBA48}"/>
              </a:ext>
            </a:extLst>
          </p:cNvPr>
          <p:cNvSpPr>
            <a:spLocks noGrp="1"/>
          </p:cNvSpPr>
          <p:nvPr>
            <p:ph type="title"/>
          </p:nvPr>
        </p:nvSpPr>
        <p:spPr/>
        <p:txBody>
          <a:bodyPr/>
          <a:lstStyle/>
          <a:p>
            <a:r>
              <a:rPr lang="en-US" dirty="0"/>
              <a:t>Assumptions in my Presentation!</a:t>
            </a:r>
          </a:p>
        </p:txBody>
      </p:sp>
      <p:sp>
        <p:nvSpPr>
          <p:cNvPr id="3" name="Content Placeholder 2">
            <a:extLst>
              <a:ext uri="{FF2B5EF4-FFF2-40B4-BE49-F238E27FC236}">
                <a16:creationId xmlns:a16="http://schemas.microsoft.com/office/drawing/2014/main" id="{2302DBCE-5EA0-CB94-E832-4C47F2EE75A5}"/>
              </a:ext>
            </a:extLst>
          </p:cNvPr>
          <p:cNvSpPr>
            <a:spLocks noGrp="1"/>
          </p:cNvSpPr>
          <p:nvPr>
            <p:ph idx="1"/>
          </p:nvPr>
        </p:nvSpPr>
        <p:spPr/>
        <p:txBody>
          <a:bodyPr/>
          <a:lstStyle/>
          <a:p>
            <a:pPr>
              <a:lnSpc>
                <a:spcPct val="150000"/>
              </a:lnSpc>
            </a:pPr>
            <a:r>
              <a:rPr lang="en-US" dirty="0"/>
              <a:t>Most of us here in </a:t>
            </a:r>
            <a:r>
              <a:rPr lang="en-US" b="1" dirty="0">
                <a:solidFill>
                  <a:srgbClr val="056195"/>
                </a:solidFill>
              </a:rPr>
              <a:t>Small &amp; Medium </a:t>
            </a:r>
            <a:r>
              <a:rPr lang="en-US" dirty="0"/>
              <a:t>Businesses!</a:t>
            </a:r>
          </a:p>
          <a:p>
            <a:pPr>
              <a:lnSpc>
                <a:spcPct val="150000"/>
              </a:lnSpc>
            </a:pPr>
            <a:r>
              <a:rPr lang="en-US" dirty="0"/>
              <a:t>Need </a:t>
            </a:r>
            <a:r>
              <a:rPr lang="en-US" b="1" dirty="0">
                <a:solidFill>
                  <a:srgbClr val="056195"/>
                </a:solidFill>
              </a:rPr>
              <a:t>Practical</a:t>
            </a:r>
            <a:r>
              <a:rPr lang="en-US" dirty="0"/>
              <a:t> Advice not to Show off!</a:t>
            </a:r>
          </a:p>
          <a:p>
            <a:pPr>
              <a:lnSpc>
                <a:spcPct val="150000"/>
              </a:lnSpc>
            </a:pPr>
            <a:r>
              <a:rPr lang="en-US" b="1" dirty="0">
                <a:solidFill>
                  <a:srgbClr val="056195"/>
                </a:solidFill>
              </a:rPr>
              <a:t>Strategic</a:t>
            </a:r>
            <a:r>
              <a:rPr lang="en-US" dirty="0"/>
              <a:t> Guidance more than step-by-step tutorial!</a:t>
            </a:r>
          </a:p>
          <a:p>
            <a:pPr>
              <a:lnSpc>
                <a:spcPct val="150000"/>
              </a:lnSpc>
            </a:pPr>
            <a:r>
              <a:rPr lang="en-US" b="1" dirty="0">
                <a:solidFill>
                  <a:srgbClr val="056195"/>
                </a:solidFill>
              </a:rPr>
              <a:t>Fast-Paced</a:t>
            </a:r>
            <a:r>
              <a:rPr lang="en-US" dirty="0"/>
              <a:t> Presentation!</a:t>
            </a:r>
          </a:p>
          <a:p>
            <a:pPr>
              <a:lnSpc>
                <a:spcPct val="150000"/>
              </a:lnSpc>
            </a:pPr>
            <a:r>
              <a:rPr lang="en-US" dirty="0"/>
              <a:t>By the end of today we have to take some </a:t>
            </a:r>
            <a:r>
              <a:rPr lang="en-US" b="1" dirty="0">
                <a:solidFill>
                  <a:srgbClr val="056195"/>
                </a:solidFill>
              </a:rPr>
              <a:t>Baby Steps!</a:t>
            </a:r>
          </a:p>
        </p:txBody>
      </p:sp>
      <p:sp>
        <p:nvSpPr>
          <p:cNvPr id="4" name="Text Placeholder 3">
            <a:extLst>
              <a:ext uri="{FF2B5EF4-FFF2-40B4-BE49-F238E27FC236}">
                <a16:creationId xmlns:a16="http://schemas.microsoft.com/office/drawing/2014/main" id="{ED6CAAED-4EFA-2310-6DBB-3C7A89769DC2}"/>
              </a:ext>
            </a:extLst>
          </p:cNvPr>
          <p:cNvSpPr>
            <a:spLocks noGrp="1"/>
          </p:cNvSpPr>
          <p:nvPr>
            <p:ph type="body" sz="quarter" idx="13"/>
          </p:nvPr>
        </p:nvSpPr>
        <p:spPr>
          <a:xfrm>
            <a:off x="426583" y="294027"/>
            <a:ext cx="1388906" cy="551090"/>
          </a:xfrm>
        </p:spPr>
        <p:txBody>
          <a:bodyPr/>
          <a:lstStyle/>
          <a:p>
            <a:r>
              <a:rPr lang="en-US" dirty="0"/>
              <a:t>Welcome</a:t>
            </a:r>
          </a:p>
        </p:txBody>
      </p:sp>
    </p:spTree>
    <p:extLst>
      <p:ext uri="{BB962C8B-B14F-4D97-AF65-F5344CB8AC3E}">
        <p14:creationId xmlns:p14="http://schemas.microsoft.com/office/powerpoint/2010/main" val="3728837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8BA72-1D10-446A-ADE4-C87C1360E00D}"/>
              </a:ext>
            </a:extLst>
          </p:cNvPr>
          <p:cNvSpPr>
            <a:spLocks noGrp="1"/>
          </p:cNvSpPr>
          <p:nvPr>
            <p:ph type="title"/>
          </p:nvPr>
        </p:nvSpPr>
        <p:spPr>
          <a:xfrm>
            <a:off x="838200" y="1191369"/>
            <a:ext cx="10515600" cy="609260"/>
          </a:xfrm>
        </p:spPr>
        <p:txBody>
          <a:bodyPr/>
          <a:lstStyle/>
          <a:p>
            <a:r>
              <a:rPr lang="en-US" dirty="0"/>
              <a:t>Pricing Models – How to Choose!</a:t>
            </a:r>
          </a:p>
        </p:txBody>
      </p:sp>
      <p:sp>
        <p:nvSpPr>
          <p:cNvPr id="3" name="Content Placeholder 2">
            <a:extLst>
              <a:ext uri="{FF2B5EF4-FFF2-40B4-BE49-F238E27FC236}">
                <a16:creationId xmlns:a16="http://schemas.microsoft.com/office/drawing/2014/main" id="{404CC059-0906-460F-AE37-81C7D43DEE56}"/>
              </a:ext>
            </a:extLst>
          </p:cNvPr>
          <p:cNvSpPr>
            <a:spLocks noGrp="1"/>
          </p:cNvSpPr>
          <p:nvPr>
            <p:ph sz="half" idx="1"/>
          </p:nvPr>
        </p:nvSpPr>
        <p:spPr>
          <a:xfrm>
            <a:off x="838200" y="2010821"/>
            <a:ext cx="5181600" cy="4135337"/>
          </a:xfrm>
        </p:spPr>
        <p:txBody>
          <a:bodyPr>
            <a:normAutofit fontScale="92500" lnSpcReduction="10000"/>
          </a:bodyPr>
          <a:lstStyle/>
          <a:p>
            <a:r>
              <a:rPr lang="en-US" b="1" dirty="0"/>
              <a:t>By Subscribers/Contacts?</a:t>
            </a:r>
          </a:p>
          <a:p>
            <a:pPr lvl="1"/>
            <a:r>
              <a:rPr lang="en-US" sz="2200" dirty="0"/>
              <a:t>Send Regular emails to Specific List</a:t>
            </a:r>
          </a:p>
          <a:p>
            <a:pPr lvl="2"/>
            <a:endParaRPr lang="en-US" dirty="0"/>
          </a:p>
          <a:p>
            <a:r>
              <a:rPr lang="en-US" b="1" dirty="0"/>
              <a:t>Emails Volume? </a:t>
            </a:r>
          </a:p>
          <a:p>
            <a:pPr lvl="1"/>
            <a:r>
              <a:rPr lang="en-US" sz="2200" dirty="0"/>
              <a:t>Send Irregular Emails to Larger Lists</a:t>
            </a:r>
          </a:p>
          <a:p>
            <a:pPr lvl="1"/>
            <a:r>
              <a:rPr lang="en-US" sz="2200" dirty="0"/>
              <a:t>Send to Many New Leads</a:t>
            </a:r>
          </a:p>
          <a:p>
            <a:pPr marL="0" indent="0">
              <a:buNone/>
            </a:pPr>
            <a:endParaRPr lang="en-US" dirty="0"/>
          </a:p>
          <a:p>
            <a:r>
              <a:rPr lang="en-US" b="1" dirty="0"/>
              <a:t>Pay as You Go / Email Credit?</a:t>
            </a:r>
          </a:p>
          <a:p>
            <a:pPr lvl="1"/>
            <a:r>
              <a:rPr lang="en-US" dirty="0"/>
              <a:t>Lite Use During the Year</a:t>
            </a:r>
          </a:p>
          <a:p>
            <a:endParaRPr lang="en-US" dirty="0"/>
          </a:p>
          <a:p>
            <a:endParaRPr lang="en-US" dirty="0"/>
          </a:p>
        </p:txBody>
      </p:sp>
      <p:sp>
        <p:nvSpPr>
          <p:cNvPr id="25" name="Text Placeholder 24">
            <a:extLst>
              <a:ext uri="{FF2B5EF4-FFF2-40B4-BE49-F238E27FC236}">
                <a16:creationId xmlns:a16="http://schemas.microsoft.com/office/drawing/2014/main" id="{B3BF1DE3-3417-4121-A1D8-A540430B9FE0}"/>
              </a:ext>
            </a:extLst>
          </p:cNvPr>
          <p:cNvSpPr>
            <a:spLocks noGrp="1"/>
          </p:cNvSpPr>
          <p:nvPr>
            <p:ph type="body" sz="quarter" idx="13"/>
          </p:nvPr>
        </p:nvSpPr>
        <p:spPr>
          <a:xfrm>
            <a:off x="426584" y="307877"/>
            <a:ext cx="2333267" cy="523390"/>
          </a:xfrm>
        </p:spPr>
        <p:txBody>
          <a:bodyPr/>
          <a:lstStyle/>
          <a:p>
            <a:r>
              <a:rPr lang="en-US" dirty="0"/>
              <a:t>Email Marketing</a:t>
            </a:r>
          </a:p>
        </p:txBody>
      </p:sp>
      <p:pic>
        <p:nvPicPr>
          <p:cNvPr id="8" name="Picture 7">
            <a:extLst>
              <a:ext uri="{FF2B5EF4-FFF2-40B4-BE49-F238E27FC236}">
                <a16:creationId xmlns:a16="http://schemas.microsoft.com/office/drawing/2014/main" id="{879DAAD4-B698-4838-84E7-05E033A817FA}"/>
              </a:ext>
            </a:extLst>
          </p:cNvPr>
          <p:cNvPicPr>
            <a:picLocks noChangeAspect="1"/>
          </p:cNvPicPr>
          <p:nvPr/>
        </p:nvPicPr>
        <p:blipFill>
          <a:blip r:embed="rId2"/>
          <a:stretch>
            <a:fillRect/>
          </a:stretch>
        </p:blipFill>
        <p:spPr>
          <a:xfrm>
            <a:off x="9064082" y="1850809"/>
            <a:ext cx="2872989" cy="3665538"/>
          </a:xfrm>
          <a:prstGeom prst="rect">
            <a:avLst/>
          </a:prstGeom>
          <a:ln>
            <a:solidFill>
              <a:schemeClr val="bg1">
                <a:lumMod val="85000"/>
              </a:schemeClr>
            </a:solidFill>
          </a:ln>
        </p:spPr>
      </p:pic>
      <p:pic>
        <p:nvPicPr>
          <p:cNvPr id="9" name="Content Placeholder 8">
            <a:extLst>
              <a:ext uri="{FF2B5EF4-FFF2-40B4-BE49-F238E27FC236}">
                <a16:creationId xmlns:a16="http://schemas.microsoft.com/office/drawing/2014/main" id="{4514676B-FD56-4990-9C08-D7ED5B29F3F7}"/>
              </a:ext>
            </a:extLst>
          </p:cNvPr>
          <p:cNvPicPr>
            <a:picLocks noGrp="1" noChangeAspect="1"/>
          </p:cNvPicPr>
          <p:nvPr>
            <p:ph sz="half" idx="2"/>
          </p:nvPr>
        </p:nvPicPr>
        <p:blipFill>
          <a:blip r:embed="rId3"/>
          <a:stretch>
            <a:fillRect/>
          </a:stretch>
        </p:blipFill>
        <p:spPr>
          <a:xfrm>
            <a:off x="6019800" y="1850809"/>
            <a:ext cx="2928419" cy="4135437"/>
          </a:xfrm>
          <a:ln>
            <a:solidFill>
              <a:schemeClr val="bg1">
                <a:lumMod val="85000"/>
              </a:schemeClr>
            </a:solidFill>
          </a:ln>
        </p:spPr>
      </p:pic>
      <p:sp>
        <p:nvSpPr>
          <p:cNvPr id="10" name="TextBox 9">
            <a:extLst>
              <a:ext uri="{FF2B5EF4-FFF2-40B4-BE49-F238E27FC236}">
                <a16:creationId xmlns:a16="http://schemas.microsoft.com/office/drawing/2014/main" id="{317D80E8-62B7-4677-AEFF-0E09188959CF}"/>
              </a:ext>
            </a:extLst>
          </p:cNvPr>
          <p:cNvSpPr txBox="1"/>
          <p:nvPr/>
        </p:nvSpPr>
        <p:spPr>
          <a:xfrm>
            <a:off x="9244361" y="5742878"/>
            <a:ext cx="1516565" cy="369332"/>
          </a:xfrm>
          <a:prstGeom prst="rect">
            <a:avLst/>
          </a:prstGeom>
          <a:noFill/>
        </p:spPr>
        <p:txBody>
          <a:bodyPr wrap="square" rtlCol="0">
            <a:spAutoFit/>
          </a:bodyPr>
          <a:lstStyle/>
          <a:p>
            <a:r>
              <a:rPr lang="en-US" dirty="0">
                <a:solidFill>
                  <a:srgbClr val="444444"/>
                </a:solidFill>
                <a:latin typeface="Dubai" panose="020B0503030403030204" pitchFamily="34" charset="-78"/>
                <a:cs typeface="Dubai" panose="020B0503030403030204" pitchFamily="34" charset="-78"/>
              </a:rPr>
              <a:t>~ $25-$37</a:t>
            </a:r>
          </a:p>
        </p:txBody>
      </p:sp>
    </p:spTree>
    <p:extLst>
      <p:ext uri="{BB962C8B-B14F-4D97-AF65-F5344CB8AC3E}">
        <p14:creationId xmlns:p14="http://schemas.microsoft.com/office/powerpoint/2010/main" val="2618307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3454-C57E-464F-8FFE-2E321AC8B1FF}"/>
              </a:ext>
            </a:extLst>
          </p:cNvPr>
          <p:cNvSpPr>
            <a:spLocks noGrp="1"/>
          </p:cNvSpPr>
          <p:nvPr>
            <p:ph type="title"/>
          </p:nvPr>
        </p:nvSpPr>
        <p:spPr>
          <a:xfrm>
            <a:off x="838200" y="1191369"/>
            <a:ext cx="10515600" cy="609260"/>
          </a:xfrm>
        </p:spPr>
        <p:txBody>
          <a:bodyPr/>
          <a:lstStyle/>
          <a:p>
            <a:r>
              <a:rPr lang="en-US" dirty="0"/>
              <a:t>Recommended Tools for SMEs</a:t>
            </a:r>
          </a:p>
        </p:txBody>
      </p:sp>
      <p:sp>
        <p:nvSpPr>
          <p:cNvPr id="3" name="Content Placeholder 2">
            <a:extLst>
              <a:ext uri="{FF2B5EF4-FFF2-40B4-BE49-F238E27FC236}">
                <a16:creationId xmlns:a16="http://schemas.microsoft.com/office/drawing/2014/main" id="{AE549809-FD59-46CB-9C8C-38951068FB08}"/>
              </a:ext>
            </a:extLst>
          </p:cNvPr>
          <p:cNvSpPr>
            <a:spLocks noGrp="1"/>
          </p:cNvSpPr>
          <p:nvPr>
            <p:ph sz="half" idx="1"/>
          </p:nvPr>
        </p:nvSpPr>
        <p:spPr>
          <a:xfrm>
            <a:off x="838200" y="2010821"/>
            <a:ext cx="5181600" cy="4135337"/>
          </a:xfrm>
        </p:spPr>
        <p:txBody>
          <a:bodyPr>
            <a:normAutofit/>
          </a:bodyPr>
          <a:lstStyle/>
          <a:p>
            <a:r>
              <a:rPr lang="en-US" b="1" dirty="0">
                <a:hlinkClick r:id="rId2"/>
              </a:rPr>
              <a:t>MailerLite</a:t>
            </a:r>
            <a:r>
              <a:rPr lang="en-US" dirty="0"/>
              <a:t>: </a:t>
            </a:r>
          </a:p>
          <a:p>
            <a:pPr lvl="1"/>
            <a:r>
              <a:rPr lang="en-US" sz="2000" dirty="0"/>
              <a:t>Very Easy to Use.</a:t>
            </a:r>
          </a:p>
          <a:p>
            <a:pPr lvl="1"/>
            <a:r>
              <a:rPr lang="en-US" sz="2000" dirty="0"/>
              <a:t>Suitable for Most of us, </a:t>
            </a:r>
            <a:br>
              <a:rPr lang="en-US" sz="2000" dirty="0"/>
            </a:br>
            <a:r>
              <a:rPr lang="en-US" sz="2000" dirty="0"/>
              <a:t>Beginners and Advanced!</a:t>
            </a:r>
          </a:p>
          <a:p>
            <a:pPr lvl="1"/>
            <a:r>
              <a:rPr lang="en-US" sz="2000" dirty="0"/>
              <a:t>Free up to 1000 Sub with automation </a:t>
            </a:r>
          </a:p>
          <a:p>
            <a:pPr lvl="1"/>
            <a:r>
              <a:rPr lang="en-US" sz="2000" dirty="0"/>
              <a:t>Affordable Prices </a:t>
            </a:r>
          </a:p>
          <a:p>
            <a:pPr lvl="1"/>
            <a:r>
              <a:rPr lang="en-US" sz="2000" dirty="0"/>
              <a:t>If you stop your paid plan, your automations will still work</a:t>
            </a:r>
          </a:p>
          <a:p>
            <a:pPr lvl="1"/>
            <a:r>
              <a:rPr lang="en-US" sz="2000" dirty="0"/>
              <a:t>Built-in Surveys </a:t>
            </a:r>
          </a:p>
          <a:p>
            <a:pPr lvl="1"/>
            <a:r>
              <a:rPr lang="en-US" sz="2000" dirty="0"/>
              <a:t>Good with Arabic Content </a:t>
            </a:r>
          </a:p>
          <a:p>
            <a:endParaRPr lang="en-US" dirty="0"/>
          </a:p>
        </p:txBody>
      </p:sp>
      <p:pic>
        <p:nvPicPr>
          <p:cNvPr id="13" name="Content Placeholder 12">
            <a:extLst>
              <a:ext uri="{FF2B5EF4-FFF2-40B4-BE49-F238E27FC236}">
                <a16:creationId xmlns:a16="http://schemas.microsoft.com/office/drawing/2014/main" id="{EB26B059-F6D2-4147-B09F-2053F7D71B4A}"/>
              </a:ext>
            </a:extLst>
          </p:cNvPr>
          <p:cNvPicPr>
            <a:picLocks noGrp="1" noChangeAspect="1"/>
          </p:cNvPicPr>
          <p:nvPr>
            <p:ph sz="half" idx="2"/>
          </p:nvPr>
        </p:nvPicPr>
        <p:blipFill>
          <a:blip r:embed="rId3"/>
          <a:stretch>
            <a:fillRect/>
          </a:stretch>
        </p:blipFill>
        <p:spPr>
          <a:xfrm>
            <a:off x="6595991" y="2011363"/>
            <a:ext cx="4334017" cy="4135437"/>
          </a:xfrm>
          <a:ln>
            <a:solidFill>
              <a:schemeClr val="bg1">
                <a:lumMod val="85000"/>
              </a:schemeClr>
            </a:solidFill>
          </a:ln>
        </p:spPr>
      </p:pic>
      <p:sp>
        <p:nvSpPr>
          <p:cNvPr id="24" name="Text Placeholder 23">
            <a:extLst>
              <a:ext uri="{FF2B5EF4-FFF2-40B4-BE49-F238E27FC236}">
                <a16:creationId xmlns:a16="http://schemas.microsoft.com/office/drawing/2014/main" id="{09B5CB80-9959-4243-AB56-CB6F333A9B31}"/>
              </a:ext>
            </a:extLst>
          </p:cNvPr>
          <p:cNvSpPr>
            <a:spLocks noGrp="1"/>
          </p:cNvSpPr>
          <p:nvPr>
            <p:ph type="body" sz="quarter" idx="13"/>
          </p:nvPr>
        </p:nvSpPr>
        <p:spPr>
          <a:xfrm>
            <a:off x="426584" y="307877"/>
            <a:ext cx="2333267" cy="523390"/>
          </a:xfrm>
        </p:spPr>
        <p:txBody>
          <a:bodyPr/>
          <a:lstStyle/>
          <a:p>
            <a:r>
              <a:rPr lang="en-US" dirty="0"/>
              <a:t>Email Marketing</a:t>
            </a:r>
          </a:p>
        </p:txBody>
      </p:sp>
    </p:spTree>
    <p:extLst>
      <p:ext uri="{BB962C8B-B14F-4D97-AF65-F5344CB8AC3E}">
        <p14:creationId xmlns:p14="http://schemas.microsoft.com/office/powerpoint/2010/main" val="317971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3454-C57E-464F-8FFE-2E321AC8B1FF}"/>
              </a:ext>
            </a:extLst>
          </p:cNvPr>
          <p:cNvSpPr>
            <a:spLocks noGrp="1"/>
          </p:cNvSpPr>
          <p:nvPr>
            <p:ph type="title"/>
          </p:nvPr>
        </p:nvSpPr>
        <p:spPr>
          <a:xfrm>
            <a:off x="838200" y="1191369"/>
            <a:ext cx="10515600" cy="609260"/>
          </a:xfrm>
        </p:spPr>
        <p:txBody>
          <a:bodyPr/>
          <a:lstStyle/>
          <a:p>
            <a:r>
              <a:rPr lang="en-US" dirty="0"/>
              <a:t>Recommended Tools for SMEs</a:t>
            </a:r>
          </a:p>
        </p:txBody>
      </p:sp>
      <p:sp>
        <p:nvSpPr>
          <p:cNvPr id="3" name="Content Placeholder 2">
            <a:extLst>
              <a:ext uri="{FF2B5EF4-FFF2-40B4-BE49-F238E27FC236}">
                <a16:creationId xmlns:a16="http://schemas.microsoft.com/office/drawing/2014/main" id="{AE549809-FD59-46CB-9C8C-38951068FB08}"/>
              </a:ext>
            </a:extLst>
          </p:cNvPr>
          <p:cNvSpPr>
            <a:spLocks noGrp="1"/>
          </p:cNvSpPr>
          <p:nvPr>
            <p:ph sz="half" idx="1"/>
          </p:nvPr>
        </p:nvSpPr>
        <p:spPr>
          <a:xfrm>
            <a:off x="838200" y="2010821"/>
            <a:ext cx="5181600" cy="4135337"/>
          </a:xfrm>
        </p:spPr>
        <p:txBody>
          <a:bodyPr>
            <a:normAutofit/>
          </a:bodyPr>
          <a:lstStyle/>
          <a:p>
            <a:r>
              <a:rPr lang="en-US" b="1" dirty="0">
                <a:hlinkClick r:id="rId2"/>
              </a:rPr>
              <a:t>SendinBlue</a:t>
            </a:r>
            <a:r>
              <a:rPr lang="en-US" dirty="0"/>
              <a:t>: </a:t>
            </a:r>
          </a:p>
          <a:p>
            <a:pPr lvl="1"/>
            <a:r>
              <a:rPr lang="en-US" sz="2000" dirty="0"/>
              <a:t>Affordable for Large Lists</a:t>
            </a:r>
          </a:p>
          <a:p>
            <a:pPr lvl="1"/>
            <a:r>
              <a:rPr lang="en-US" sz="2000" dirty="0"/>
              <a:t>Price By Sent Emails not # of Contacts.</a:t>
            </a:r>
          </a:p>
          <a:p>
            <a:pPr lvl="1"/>
            <a:r>
              <a:rPr lang="en-US" sz="2000" dirty="0"/>
              <a:t>Free to 300 Email/day ~ 9,000/Month </a:t>
            </a:r>
          </a:p>
          <a:p>
            <a:pPr lvl="1"/>
            <a:r>
              <a:rPr lang="en-US" sz="2000" dirty="0"/>
              <a:t>Great Options for E-Commerce </a:t>
            </a:r>
          </a:p>
          <a:p>
            <a:pPr lvl="1"/>
            <a:r>
              <a:rPr lang="en-US" sz="2000" dirty="0"/>
              <a:t>More Advanced Options</a:t>
            </a:r>
          </a:p>
          <a:p>
            <a:pPr lvl="1"/>
            <a:r>
              <a:rPr lang="en-US" sz="2000" dirty="0"/>
              <a:t>Great Tools Collection in one Place: SMS, CRM, Transactional.</a:t>
            </a:r>
          </a:p>
        </p:txBody>
      </p:sp>
      <p:pic>
        <p:nvPicPr>
          <p:cNvPr id="7" name="Content Placeholder 6">
            <a:extLst>
              <a:ext uri="{FF2B5EF4-FFF2-40B4-BE49-F238E27FC236}">
                <a16:creationId xmlns:a16="http://schemas.microsoft.com/office/drawing/2014/main" id="{C1676567-1F27-436C-AFEE-6A6BAB6E8990}"/>
              </a:ext>
            </a:extLst>
          </p:cNvPr>
          <p:cNvPicPr>
            <a:picLocks noGrp="1" noChangeAspect="1"/>
          </p:cNvPicPr>
          <p:nvPr>
            <p:ph sz="half" idx="2"/>
          </p:nvPr>
        </p:nvPicPr>
        <p:blipFill>
          <a:blip r:embed="rId3"/>
          <a:stretch>
            <a:fillRect/>
          </a:stretch>
        </p:blipFill>
        <p:spPr>
          <a:xfrm>
            <a:off x="7075419" y="2011363"/>
            <a:ext cx="3375161" cy="4135437"/>
          </a:xfrm>
          <a:ln>
            <a:solidFill>
              <a:schemeClr val="bg1">
                <a:lumMod val="85000"/>
              </a:schemeClr>
            </a:solidFill>
          </a:ln>
        </p:spPr>
      </p:pic>
      <p:sp>
        <p:nvSpPr>
          <p:cNvPr id="24" name="Text Placeholder 23">
            <a:extLst>
              <a:ext uri="{FF2B5EF4-FFF2-40B4-BE49-F238E27FC236}">
                <a16:creationId xmlns:a16="http://schemas.microsoft.com/office/drawing/2014/main" id="{FE11EB65-2B40-4AA2-9806-0293A79AEF1E}"/>
              </a:ext>
            </a:extLst>
          </p:cNvPr>
          <p:cNvSpPr>
            <a:spLocks noGrp="1"/>
          </p:cNvSpPr>
          <p:nvPr>
            <p:ph type="body" sz="quarter" idx="13"/>
          </p:nvPr>
        </p:nvSpPr>
        <p:spPr>
          <a:xfrm>
            <a:off x="426584" y="307877"/>
            <a:ext cx="2333267" cy="523390"/>
          </a:xfrm>
        </p:spPr>
        <p:txBody>
          <a:bodyPr/>
          <a:lstStyle/>
          <a:p>
            <a:r>
              <a:rPr lang="en-US" dirty="0"/>
              <a:t>Email Marketing</a:t>
            </a:r>
          </a:p>
        </p:txBody>
      </p:sp>
    </p:spTree>
    <p:extLst>
      <p:ext uri="{BB962C8B-B14F-4D97-AF65-F5344CB8AC3E}">
        <p14:creationId xmlns:p14="http://schemas.microsoft.com/office/powerpoint/2010/main" val="1768574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3454-C57E-464F-8FFE-2E321AC8B1FF}"/>
              </a:ext>
            </a:extLst>
          </p:cNvPr>
          <p:cNvSpPr>
            <a:spLocks noGrp="1"/>
          </p:cNvSpPr>
          <p:nvPr>
            <p:ph type="title"/>
          </p:nvPr>
        </p:nvSpPr>
        <p:spPr>
          <a:xfrm>
            <a:off x="838200" y="1191369"/>
            <a:ext cx="10515600" cy="609260"/>
          </a:xfrm>
        </p:spPr>
        <p:txBody>
          <a:bodyPr/>
          <a:lstStyle/>
          <a:p>
            <a:r>
              <a:rPr lang="en-US" dirty="0"/>
              <a:t>Recommended Tools for SMEs</a:t>
            </a:r>
          </a:p>
        </p:txBody>
      </p:sp>
      <p:sp>
        <p:nvSpPr>
          <p:cNvPr id="3" name="Content Placeholder 2">
            <a:extLst>
              <a:ext uri="{FF2B5EF4-FFF2-40B4-BE49-F238E27FC236}">
                <a16:creationId xmlns:a16="http://schemas.microsoft.com/office/drawing/2014/main" id="{AE549809-FD59-46CB-9C8C-38951068FB08}"/>
              </a:ext>
            </a:extLst>
          </p:cNvPr>
          <p:cNvSpPr>
            <a:spLocks noGrp="1"/>
          </p:cNvSpPr>
          <p:nvPr>
            <p:ph sz="half" idx="1"/>
          </p:nvPr>
        </p:nvSpPr>
        <p:spPr>
          <a:xfrm>
            <a:off x="838200" y="2010821"/>
            <a:ext cx="5181600" cy="4135337"/>
          </a:xfrm>
        </p:spPr>
        <p:txBody>
          <a:bodyPr>
            <a:normAutofit/>
          </a:bodyPr>
          <a:lstStyle/>
          <a:p>
            <a:r>
              <a:rPr lang="en-US" b="1" dirty="0">
                <a:hlinkClick r:id="rId2"/>
              </a:rPr>
              <a:t>ActiveCampaign</a:t>
            </a:r>
            <a:r>
              <a:rPr lang="en-US" dirty="0"/>
              <a:t>:</a:t>
            </a:r>
          </a:p>
          <a:p>
            <a:pPr lvl="1"/>
            <a:r>
              <a:rPr lang="en-US" sz="2000" dirty="0"/>
              <a:t>The King of Automations</a:t>
            </a:r>
          </a:p>
          <a:p>
            <a:pPr lvl="1"/>
            <a:r>
              <a:rPr lang="en-US" sz="2000" dirty="0"/>
              <a:t>Strong in A/B Testing</a:t>
            </a:r>
          </a:p>
          <a:p>
            <a:pPr lvl="1"/>
            <a:r>
              <a:rPr lang="en-US" sz="2000" dirty="0"/>
              <a:t>Including SMS, Powerful CRM</a:t>
            </a:r>
          </a:p>
          <a:p>
            <a:pPr lvl="1"/>
            <a:r>
              <a:rPr lang="en-US" sz="2000" dirty="0"/>
              <a:t>For Advanced Needs and Higher Budgets.</a:t>
            </a:r>
          </a:p>
          <a:p>
            <a:pPr lvl="1"/>
            <a:endParaRPr lang="en-US" dirty="0"/>
          </a:p>
        </p:txBody>
      </p:sp>
      <p:pic>
        <p:nvPicPr>
          <p:cNvPr id="9" name="Content Placeholder 8">
            <a:extLst>
              <a:ext uri="{FF2B5EF4-FFF2-40B4-BE49-F238E27FC236}">
                <a16:creationId xmlns:a16="http://schemas.microsoft.com/office/drawing/2014/main" id="{36120FA2-F3E1-4603-9EC9-283170E2E936}"/>
              </a:ext>
            </a:extLst>
          </p:cNvPr>
          <p:cNvPicPr>
            <a:picLocks noGrp="1" noChangeAspect="1"/>
          </p:cNvPicPr>
          <p:nvPr>
            <p:ph sz="half" idx="2"/>
          </p:nvPr>
        </p:nvPicPr>
        <p:blipFill>
          <a:blip r:embed="rId3"/>
          <a:stretch>
            <a:fillRect/>
          </a:stretch>
        </p:blipFill>
        <p:spPr>
          <a:xfrm>
            <a:off x="7336219" y="2011363"/>
            <a:ext cx="2853562" cy="4135437"/>
          </a:xfrm>
          <a:ln>
            <a:solidFill>
              <a:schemeClr val="bg1">
                <a:lumMod val="85000"/>
              </a:schemeClr>
            </a:solidFill>
          </a:ln>
        </p:spPr>
      </p:pic>
      <p:sp>
        <p:nvSpPr>
          <p:cNvPr id="24" name="Text Placeholder 23">
            <a:extLst>
              <a:ext uri="{FF2B5EF4-FFF2-40B4-BE49-F238E27FC236}">
                <a16:creationId xmlns:a16="http://schemas.microsoft.com/office/drawing/2014/main" id="{225AB487-7688-4215-AB3C-9B9F2CEA1DF7}"/>
              </a:ext>
            </a:extLst>
          </p:cNvPr>
          <p:cNvSpPr>
            <a:spLocks noGrp="1"/>
          </p:cNvSpPr>
          <p:nvPr>
            <p:ph type="body" sz="quarter" idx="13"/>
          </p:nvPr>
        </p:nvSpPr>
        <p:spPr>
          <a:xfrm>
            <a:off x="426584" y="307877"/>
            <a:ext cx="2333267" cy="523390"/>
          </a:xfrm>
        </p:spPr>
        <p:txBody>
          <a:bodyPr/>
          <a:lstStyle/>
          <a:p>
            <a:r>
              <a:rPr lang="en-US" dirty="0"/>
              <a:t>Email Marketing</a:t>
            </a:r>
          </a:p>
        </p:txBody>
      </p:sp>
    </p:spTree>
    <p:extLst>
      <p:ext uri="{BB962C8B-B14F-4D97-AF65-F5344CB8AC3E}">
        <p14:creationId xmlns:p14="http://schemas.microsoft.com/office/powerpoint/2010/main" val="128253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3454-C57E-464F-8FFE-2E321AC8B1FF}"/>
              </a:ext>
            </a:extLst>
          </p:cNvPr>
          <p:cNvSpPr>
            <a:spLocks noGrp="1"/>
          </p:cNvSpPr>
          <p:nvPr>
            <p:ph type="title"/>
          </p:nvPr>
        </p:nvSpPr>
        <p:spPr>
          <a:xfrm>
            <a:off x="838200" y="1150895"/>
            <a:ext cx="10515600" cy="737855"/>
          </a:xfrm>
        </p:spPr>
        <p:txBody>
          <a:bodyPr>
            <a:normAutofit/>
          </a:bodyPr>
          <a:lstStyle/>
          <a:p>
            <a:r>
              <a:rPr lang="en-US" dirty="0"/>
              <a:t>Other Tools ….</a:t>
            </a:r>
          </a:p>
        </p:txBody>
      </p:sp>
      <p:sp>
        <p:nvSpPr>
          <p:cNvPr id="3" name="Content Placeholder 2">
            <a:extLst>
              <a:ext uri="{FF2B5EF4-FFF2-40B4-BE49-F238E27FC236}">
                <a16:creationId xmlns:a16="http://schemas.microsoft.com/office/drawing/2014/main" id="{AE549809-FD59-46CB-9C8C-38951068FB08}"/>
              </a:ext>
            </a:extLst>
          </p:cNvPr>
          <p:cNvSpPr>
            <a:spLocks noGrp="1"/>
          </p:cNvSpPr>
          <p:nvPr>
            <p:ph idx="1"/>
          </p:nvPr>
        </p:nvSpPr>
        <p:spPr>
          <a:xfrm>
            <a:off x="838200" y="2172870"/>
            <a:ext cx="7034561" cy="4351338"/>
          </a:xfrm>
        </p:spPr>
        <p:txBody>
          <a:bodyPr>
            <a:normAutofit fontScale="92500" lnSpcReduction="10000"/>
          </a:bodyPr>
          <a:lstStyle/>
          <a:p>
            <a:r>
              <a:rPr lang="en-US" b="1" dirty="0">
                <a:hlinkClick r:id="rId3"/>
              </a:rPr>
              <a:t>MailChimp</a:t>
            </a:r>
            <a:r>
              <a:rPr lang="en-US" dirty="0"/>
              <a:t>: </a:t>
            </a:r>
            <a:r>
              <a:rPr lang="en-US" sz="2000" dirty="0"/>
              <a:t>Famous BUT Very Expensive after the Free Plan!</a:t>
            </a:r>
          </a:p>
          <a:p>
            <a:r>
              <a:rPr lang="en-US" b="1" dirty="0">
                <a:hlinkClick r:id="rId4"/>
              </a:rPr>
              <a:t>MailJet</a:t>
            </a:r>
            <a:r>
              <a:rPr lang="en-US" dirty="0"/>
              <a:t>: </a:t>
            </a:r>
            <a:r>
              <a:rPr lang="en-US" sz="2000" dirty="0"/>
              <a:t>Very Affordable BUT NOT Integrated Easy! </a:t>
            </a:r>
          </a:p>
          <a:p>
            <a:pPr>
              <a:lnSpc>
                <a:spcPct val="100000"/>
              </a:lnSpc>
            </a:pPr>
            <a:r>
              <a:rPr lang="en-US" b="1" dirty="0" err="1">
                <a:hlinkClick r:id="rId5"/>
              </a:rPr>
              <a:t>MooSend</a:t>
            </a:r>
            <a:r>
              <a:rPr lang="en-US" dirty="0"/>
              <a:t>: </a:t>
            </a:r>
            <a:r>
              <a:rPr lang="en-US" sz="2000" dirty="0"/>
              <a:t>Interesting Pay as You Go Option!</a:t>
            </a:r>
          </a:p>
          <a:p>
            <a:r>
              <a:rPr lang="en-US" b="1" dirty="0" err="1">
                <a:hlinkClick r:id="rId6"/>
              </a:rPr>
              <a:t>GetResponse</a:t>
            </a:r>
            <a:r>
              <a:rPr lang="en-US" dirty="0"/>
              <a:t>: </a:t>
            </a:r>
            <a:r>
              <a:rPr lang="en-US" sz="2000" dirty="0"/>
              <a:t>Popular Option.</a:t>
            </a:r>
          </a:p>
          <a:p>
            <a:endParaRPr lang="en-US" dirty="0"/>
          </a:p>
          <a:p>
            <a:r>
              <a:rPr lang="en-US" b="1" dirty="0">
                <a:hlinkClick r:id="rId7"/>
              </a:rPr>
              <a:t>Drip</a:t>
            </a:r>
            <a:r>
              <a:rPr lang="en-US" dirty="0"/>
              <a:t>: </a:t>
            </a:r>
            <a:r>
              <a:rPr lang="en-US" sz="2000" dirty="0"/>
              <a:t>Very Strong Option for Ecommerce  </a:t>
            </a:r>
            <a:endParaRPr lang="en-US" dirty="0"/>
          </a:p>
          <a:p>
            <a:endParaRPr lang="en-US" dirty="0"/>
          </a:p>
          <a:p>
            <a:r>
              <a:rPr lang="en-US" b="1" dirty="0" err="1">
                <a:hlinkClick r:id="rId8"/>
              </a:rPr>
              <a:t>Ontraport</a:t>
            </a:r>
            <a:r>
              <a:rPr lang="en-US" dirty="0"/>
              <a:t>: </a:t>
            </a:r>
            <a:r>
              <a:rPr lang="en-US" sz="2000" dirty="0"/>
              <a:t>Popular for Advanced Needs</a:t>
            </a:r>
            <a:endParaRPr lang="en-US" dirty="0"/>
          </a:p>
        </p:txBody>
      </p:sp>
      <p:sp>
        <p:nvSpPr>
          <p:cNvPr id="18" name="Text Placeholder 17">
            <a:extLst>
              <a:ext uri="{FF2B5EF4-FFF2-40B4-BE49-F238E27FC236}">
                <a16:creationId xmlns:a16="http://schemas.microsoft.com/office/drawing/2014/main" id="{BFD51432-6D9D-4CC0-809D-D4750D7A9A7C}"/>
              </a:ext>
            </a:extLst>
          </p:cNvPr>
          <p:cNvSpPr>
            <a:spLocks noGrp="1"/>
          </p:cNvSpPr>
          <p:nvPr>
            <p:ph type="body" sz="quarter" idx="13"/>
          </p:nvPr>
        </p:nvSpPr>
        <p:spPr>
          <a:xfrm>
            <a:off x="426583" y="307877"/>
            <a:ext cx="2333267" cy="523390"/>
          </a:xfrm>
        </p:spPr>
        <p:txBody>
          <a:bodyPr/>
          <a:lstStyle/>
          <a:p>
            <a:r>
              <a:rPr lang="en-US" dirty="0"/>
              <a:t>Email Marketing</a:t>
            </a:r>
          </a:p>
        </p:txBody>
      </p:sp>
      <p:sp>
        <p:nvSpPr>
          <p:cNvPr id="4" name="TextBox 3">
            <a:extLst>
              <a:ext uri="{FF2B5EF4-FFF2-40B4-BE49-F238E27FC236}">
                <a16:creationId xmlns:a16="http://schemas.microsoft.com/office/drawing/2014/main" id="{B585B7EA-EC23-4034-867D-7C7092098C5B}"/>
              </a:ext>
            </a:extLst>
          </p:cNvPr>
          <p:cNvSpPr txBox="1"/>
          <p:nvPr/>
        </p:nvSpPr>
        <p:spPr>
          <a:xfrm>
            <a:off x="8920975" y="3059668"/>
            <a:ext cx="1248937" cy="369332"/>
          </a:xfrm>
          <a:prstGeom prst="rect">
            <a:avLst/>
          </a:prstGeom>
          <a:noFill/>
        </p:spPr>
        <p:txBody>
          <a:bodyPr wrap="square" rtlCol="0">
            <a:spAutoFit/>
          </a:bodyPr>
          <a:lstStyle/>
          <a:p>
            <a:r>
              <a:rPr lang="en-US" dirty="0" err="1">
                <a:solidFill>
                  <a:srgbClr val="666666"/>
                </a:solidFill>
                <a:latin typeface="Dubai" panose="020B0503030403030204" pitchFamily="34" charset="-78"/>
                <a:cs typeface="Dubai" panose="020B0503030403030204" pitchFamily="34" charset="-78"/>
              </a:rPr>
              <a:t>MailerLiter</a:t>
            </a:r>
            <a:endParaRPr lang="en-US" dirty="0">
              <a:solidFill>
                <a:srgbClr val="666666"/>
              </a:solidFill>
              <a:latin typeface="Dubai" panose="020B0503030403030204" pitchFamily="34" charset="-78"/>
              <a:cs typeface="Dubai" panose="020B0503030403030204" pitchFamily="34" charset="-78"/>
            </a:endParaRPr>
          </a:p>
        </p:txBody>
      </p:sp>
      <p:sp>
        <p:nvSpPr>
          <p:cNvPr id="6" name="TextBox 5">
            <a:extLst>
              <a:ext uri="{FF2B5EF4-FFF2-40B4-BE49-F238E27FC236}">
                <a16:creationId xmlns:a16="http://schemas.microsoft.com/office/drawing/2014/main" id="{D45B45A2-9329-41E4-9281-0A8D4E9216F5}"/>
              </a:ext>
            </a:extLst>
          </p:cNvPr>
          <p:cNvSpPr txBox="1"/>
          <p:nvPr/>
        </p:nvSpPr>
        <p:spPr>
          <a:xfrm>
            <a:off x="8920974" y="4966526"/>
            <a:ext cx="1248937" cy="369332"/>
          </a:xfrm>
          <a:prstGeom prst="rect">
            <a:avLst/>
          </a:prstGeom>
          <a:noFill/>
        </p:spPr>
        <p:txBody>
          <a:bodyPr wrap="square" rtlCol="0">
            <a:spAutoFit/>
          </a:bodyPr>
          <a:lstStyle/>
          <a:p>
            <a:r>
              <a:rPr lang="en-US" dirty="0">
                <a:solidFill>
                  <a:srgbClr val="666666"/>
                </a:solidFill>
                <a:latin typeface="Dubai" panose="020B0503030403030204" pitchFamily="34" charset="-78"/>
                <a:cs typeface="Dubai" panose="020B0503030403030204" pitchFamily="34" charset="-78"/>
              </a:rPr>
              <a:t>SendinBlue</a:t>
            </a:r>
          </a:p>
        </p:txBody>
      </p:sp>
      <p:sp>
        <p:nvSpPr>
          <p:cNvPr id="7" name="TextBox 6">
            <a:extLst>
              <a:ext uri="{FF2B5EF4-FFF2-40B4-BE49-F238E27FC236}">
                <a16:creationId xmlns:a16="http://schemas.microsoft.com/office/drawing/2014/main" id="{DC6218E6-1259-49EF-90A0-989901D29968}"/>
              </a:ext>
            </a:extLst>
          </p:cNvPr>
          <p:cNvSpPr txBox="1"/>
          <p:nvPr/>
        </p:nvSpPr>
        <p:spPr>
          <a:xfrm>
            <a:off x="8920975" y="5903229"/>
            <a:ext cx="1862255" cy="369332"/>
          </a:xfrm>
          <a:prstGeom prst="rect">
            <a:avLst/>
          </a:prstGeom>
          <a:noFill/>
        </p:spPr>
        <p:txBody>
          <a:bodyPr wrap="square" rtlCol="0">
            <a:spAutoFit/>
          </a:bodyPr>
          <a:lstStyle/>
          <a:p>
            <a:r>
              <a:rPr lang="en-US" dirty="0">
                <a:solidFill>
                  <a:srgbClr val="666666"/>
                </a:solidFill>
                <a:latin typeface="Dubai" panose="020B0503030403030204" pitchFamily="34" charset="-78"/>
                <a:cs typeface="Dubai" panose="020B0503030403030204" pitchFamily="34" charset="-78"/>
              </a:rPr>
              <a:t>ActiveCampaign</a:t>
            </a:r>
          </a:p>
        </p:txBody>
      </p:sp>
    </p:spTree>
    <p:extLst>
      <p:ext uri="{BB962C8B-B14F-4D97-AF65-F5344CB8AC3E}">
        <p14:creationId xmlns:p14="http://schemas.microsoft.com/office/powerpoint/2010/main" val="1273192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E82C4-1339-4F5D-A91E-C9F0EC8787DD}"/>
              </a:ext>
            </a:extLst>
          </p:cNvPr>
          <p:cNvSpPr>
            <a:spLocks noGrp="1"/>
          </p:cNvSpPr>
          <p:nvPr>
            <p:ph type="title"/>
          </p:nvPr>
        </p:nvSpPr>
        <p:spPr>
          <a:xfrm>
            <a:off x="838200" y="1150895"/>
            <a:ext cx="10515600" cy="737855"/>
          </a:xfrm>
        </p:spPr>
        <p:txBody>
          <a:bodyPr>
            <a:normAutofit/>
          </a:bodyPr>
          <a:lstStyle/>
          <a:p>
            <a:r>
              <a:rPr lang="en-US" dirty="0"/>
              <a:t>Use Cases / Scenarios </a:t>
            </a:r>
          </a:p>
        </p:txBody>
      </p:sp>
      <p:sp>
        <p:nvSpPr>
          <p:cNvPr id="3" name="Content Placeholder 2">
            <a:extLst>
              <a:ext uri="{FF2B5EF4-FFF2-40B4-BE49-F238E27FC236}">
                <a16:creationId xmlns:a16="http://schemas.microsoft.com/office/drawing/2014/main" id="{30E3B982-0F67-441C-9135-5B936305E6B6}"/>
              </a:ext>
            </a:extLst>
          </p:cNvPr>
          <p:cNvSpPr>
            <a:spLocks noGrp="1"/>
          </p:cNvSpPr>
          <p:nvPr>
            <p:ph idx="1"/>
          </p:nvPr>
        </p:nvSpPr>
        <p:spPr>
          <a:xfrm>
            <a:off x="838200" y="2172870"/>
            <a:ext cx="10515600" cy="4351338"/>
          </a:xfrm>
        </p:spPr>
        <p:txBody>
          <a:bodyPr/>
          <a:lstStyle/>
          <a:p>
            <a:r>
              <a:rPr lang="en-US" dirty="0"/>
              <a:t>Send Regular Newsletter/Updates/Promotion </a:t>
            </a:r>
          </a:p>
          <a:p>
            <a:r>
              <a:rPr lang="en-US" dirty="0"/>
              <a:t>Send Lead Magnet/ Opt-in</a:t>
            </a:r>
          </a:p>
          <a:p>
            <a:r>
              <a:rPr lang="en-US" dirty="0"/>
              <a:t>Automated Email Series Trigged by an Action</a:t>
            </a:r>
          </a:p>
          <a:p>
            <a:r>
              <a:rPr lang="en-US" dirty="0"/>
              <a:t>Cart Abandonment Emails</a:t>
            </a:r>
          </a:p>
        </p:txBody>
      </p:sp>
      <p:sp>
        <p:nvSpPr>
          <p:cNvPr id="18" name="Text Placeholder 17">
            <a:extLst>
              <a:ext uri="{FF2B5EF4-FFF2-40B4-BE49-F238E27FC236}">
                <a16:creationId xmlns:a16="http://schemas.microsoft.com/office/drawing/2014/main" id="{D857EEC7-6D4A-4290-A6D2-8473A2E8D194}"/>
              </a:ext>
            </a:extLst>
          </p:cNvPr>
          <p:cNvSpPr>
            <a:spLocks noGrp="1"/>
          </p:cNvSpPr>
          <p:nvPr>
            <p:ph type="body" sz="quarter" idx="13"/>
          </p:nvPr>
        </p:nvSpPr>
        <p:spPr>
          <a:xfrm>
            <a:off x="426583" y="307877"/>
            <a:ext cx="2333267" cy="523390"/>
          </a:xfrm>
        </p:spPr>
        <p:txBody>
          <a:bodyPr/>
          <a:lstStyle/>
          <a:p>
            <a:r>
              <a:rPr lang="en-US" dirty="0"/>
              <a:t>Email Marketing</a:t>
            </a:r>
          </a:p>
        </p:txBody>
      </p:sp>
    </p:spTree>
    <p:extLst>
      <p:ext uri="{BB962C8B-B14F-4D97-AF65-F5344CB8AC3E}">
        <p14:creationId xmlns:p14="http://schemas.microsoft.com/office/powerpoint/2010/main" val="3487763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F750DA-69CD-C8DF-734C-72801670FE2E}"/>
              </a:ext>
            </a:extLst>
          </p:cNvPr>
          <p:cNvSpPr>
            <a:spLocks noGrp="1"/>
          </p:cNvSpPr>
          <p:nvPr>
            <p:ph type="title"/>
          </p:nvPr>
        </p:nvSpPr>
        <p:spPr/>
        <p:txBody>
          <a:bodyPr/>
          <a:lstStyle/>
          <a:p>
            <a:r>
              <a:rPr lang="en-US" dirty="0"/>
              <a:t>Email Marketing Tools</a:t>
            </a:r>
          </a:p>
        </p:txBody>
      </p:sp>
      <p:sp>
        <p:nvSpPr>
          <p:cNvPr id="6" name="Text Placeholder 5">
            <a:extLst>
              <a:ext uri="{FF2B5EF4-FFF2-40B4-BE49-F238E27FC236}">
                <a16:creationId xmlns:a16="http://schemas.microsoft.com/office/drawing/2014/main" id="{5C104F9A-B946-1FB1-384C-82B31013E3FF}"/>
              </a:ext>
            </a:extLst>
          </p:cNvPr>
          <p:cNvSpPr>
            <a:spLocks noGrp="1"/>
          </p:cNvSpPr>
          <p:nvPr>
            <p:ph type="body" sz="quarter" idx="13"/>
          </p:nvPr>
        </p:nvSpPr>
        <p:spPr>
          <a:xfrm>
            <a:off x="3015833" y="2997200"/>
            <a:ext cx="6365233" cy="3350646"/>
          </a:xfrm>
        </p:spPr>
        <p:txBody>
          <a:bodyPr/>
          <a:lstStyle/>
          <a:p>
            <a:r>
              <a:rPr lang="en-US" dirty="0"/>
              <a:t>Hosted Solution </a:t>
            </a:r>
            <a:r>
              <a:rPr lang="en-US" dirty="0">
                <a:sym typeface="Wingdings" panose="05000000000000000000" pitchFamily="2" charset="2"/>
              </a:rPr>
              <a:t></a:t>
            </a:r>
            <a:endParaRPr lang="en-US" dirty="0"/>
          </a:p>
          <a:p>
            <a:r>
              <a:rPr lang="en-US" dirty="0"/>
              <a:t>Which Pricing Model Suitable for you?</a:t>
            </a:r>
          </a:p>
          <a:p>
            <a:r>
              <a:rPr lang="en-US" dirty="0"/>
              <a:t>Pick a Tool and Try </a:t>
            </a:r>
            <a:r>
              <a:rPr lang="en-US" dirty="0">
                <a:sym typeface="Wingdings" panose="05000000000000000000" pitchFamily="2" charset="2"/>
              </a:rPr>
              <a:t></a:t>
            </a:r>
            <a:endParaRPr lang="en-US" dirty="0"/>
          </a:p>
        </p:txBody>
      </p:sp>
      <p:sp>
        <p:nvSpPr>
          <p:cNvPr id="7" name="Text Placeholder 6">
            <a:extLst>
              <a:ext uri="{FF2B5EF4-FFF2-40B4-BE49-F238E27FC236}">
                <a16:creationId xmlns:a16="http://schemas.microsoft.com/office/drawing/2014/main" id="{742DE244-6556-A6B3-466E-1C57E580BBA4}"/>
              </a:ext>
            </a:extLst>
          </p:cNvPr>
          <p:cNvSpPr>
            <a:spLocks noGrp="1"/>
          </p:cNvSpPr>
          <p:nvPr>
            <p:ph type="body" sz="quarter" idx="14"/>
          </p:nvPr>
        </p:nvSpPr>
        <p:spPr/>
        <p:txBody>
          <a:bodyPr/>
          <a:lstStyle/>
          <a:p>
            <a:r>
              <a:rPr lang="en-US" dirty="0"/>
              <a:t>Action To Take</a:t>
            </a:r>
          </a:p>
        </p:txBody>
      </p:sp>
    </p:spTree>
    <p:extLst>
      <p:ext uri="{BB962C8B-B14F-4D97-AF65-F5344CB8AC3E}">
        <p14:creationId xmlns:p14="http://schemas.microsoft.com/office/powerpoint/2010/main" val="2919100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A8E46-2166-B3BF-E763-90879B621A08}"/>
              </a:ext>
            </a:extLst>
          </p:cNvPr>
          <p:cNvSpPr>
            <a:spLocks noGrp="1"/>
          </p:cNvSpPr>
          <p:nvPr>
            <p:ph type="title"/>
          </p:nvPr>
        </p:nvSpPr>
        <p:spPr/>
        <p:txBody>
          <a:bodyPr/>
          <a:lstStyle/>
          <a:p>
            <a:r>
              <a:rPr lang="en-US" dirty="0"/>
              <a:t>So, Today’s </a:t>
            </a:r>
            <a:r>
              <a:rPr lang="en-US" strike="sngStrike" dirty="0"/>
              <a:t>Agenda</a:t>
            </a:r>
            <a:r>
              <a:rPr lang="en-US" dirty="0"/>
              <a:t> Actions</a:t>
            </a:r>
            <a:r>
              <a:rPr lang="en-US" sz="2000" b="0" dirty="0"/>
              <a:t> (Baby Steps)</a:t>
            </a:r>
            <a:r>
              <a:rPr lang="en-US" dirty="0"/>
              <a:t> </a:t>
            </a:r>
            <a:r>
              <a:rPr lang="en-US" dirty="0">
                <a:sym typeface="Wingdings" panose="05000000000000000000" pitchFamily="2" charset="2"/>
              </a:rPr>
              <a:t></a:t>
            </a:r>
            <a:endParaRPr lang="en-US" dirty="0"/>
          </a:p>
        </p:txBody>
      </p:sp>
      <p:graphicFrame>
        <p:nvGraphicFramePr>
          <p:cNvPr id="5" name="Content Placeholder 4">
            <a:extLst>
              <a:ext uri="{FF2B5EF4-FFF2-40B4-BE49-F238E27FC236}">
                <a16:creationId xmlns:a16="http://schemas.microsoft.com/office/drawing/2014/main" id="{5F4039E1-E52F-F1BB-450F-16D36A36D1E4}"/>
              </a:ext>
            </a:extLst>
          </p:cNvPr>
          <p:cNvGraphicFramePr>
            <a:graphicFrameLocks noGrp="1"/>
          </p:cNvGraphicFramePr>
          <p:nvPr>
            <p:ph idx="1"/>
          </p:nvPr>
        </p:nvGraphicFramePr>
        <p:xfrm>
          <a:off x="1147233" y="2116844"/>
          <a:ext cx="9897533"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3449A06C-5DFC-B520-3EA6-A015A5DE343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34573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7214BF-E79C-48C0-991E-B55826818460}"/>
              </a:ext>
            </a:extLst>
          </p:cNvPr>
          <p:cNvSpPr>
            <a:spLocks noGrp="1"/>
          </p:cNvSpPr>
          <p:nvPr>
            <p:ph type="title"/>
          </p:nvPr>
        </p:nvSpPr>
        <p:spPr>
          <a:xfrm>
            <a:off x="838200" y="2651125"/>
            <a:ext cx="10515600" cy="1325563"/>
          </a:xfrm>
        </p:spPr>
        <p:txBody>
          <a:bodyPr/>
          <a:lstStyle/>
          <a:p>
            <a:r>
              <a:rPr lang="en-US" dirty="0"/>
              <a:t>Lead Generation Tools</a:t>
            </a:r>
          </a:p>
        </p:txBody>
      </p:sp>
    </p:spTree>
    <p:extLst>
      <p:ext uri="{BB962C8B-B14F-4D97-AF65-F5344CB8AC3E}">
        <p14:creationId xmlns:p14="http://schemas.microsoft.com/office/powerpoint/2010/main" val="2906431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F1464-B986-4885-8DA7-4E0A6779C161}"/>
              </a:ext>
            </a:extLst>
          </p:cNvPr>
          <p:cNvSpPr>
            <a:spLocks noGrp="1"/>
          </p:cNvSpPr>
          <p:nvPr>
            <p:ph type="title"/>
          </p:nvPr>
        </p:nvSpPr>
        <p:spPr/>
        <p:txBody>
          <a:bodyPr>
            <a:normAutofit/>
          </a:bodyPr>
          <a:lstStyle/>
          <a:p>
            <a:r>
              <a:rPr lang="en-US" dirty="0"/>
              <a:t>Concept</a:t>
            </a:r>
          </a:p>
        </p:txBody>
      </p:sp>
      <p:sp>
        <p:nvSpPr>
          <p:cNvPr id="3" name="Content Placeholder 2">
            <a:extLst>
              <a:ext uri="{FF2B5EF4-FFF2-40B4-BE49-F238E27FC236}">
                <a16:creationId xmlns:a16="http://schemas.microsoft.com/office/drawing/2014/main" id="{1020940A-FCC0-4253-AC18-D1D6BC55C37B}"/>
              </a:ext>
            </a:extLst>
          </p:cNvPr>
          <p:cNvSpPr>
            <a:spLocks noGrp="1"/>
          </p:cNvSpPr>
          <p:nvPr>
            <p:ph idx="1"/>
          </p:nvPr>
        </p:nvSpPr>
        <p:spPr/>
        <p:txBody>
          <a:bodyPr>
            <a:normAutofit/>
          </a:bodyPr>
          <a:lstStyle/>
          <a:p>
            <a:r>
              <a:rPr lang="en-US" dirty="0"/>
              <a:t>Enable you to Capture Emails/Leads</a:t>
            </a:r>
          </a:p>
          <a:p>
            <a:r>
              <a:rPr lang="en-US" dirty="0"/>
              <a:t>Why?</a:t>
            </a:r>
          </a:p>
          <a:p>
            <a:endParaRPr lang="en-US" dirty="0"/>
          </a:p>
          <a:p>
            <a:pPr marL="0" indent="0">
              <a:buNone/>
            </a:pPr>
            <a:endParaRPr lang="en-US" dirty="0"/>
          </a:p>
        </p:txBody>
      </p:sp>
      <p:sp>
        <p:nvSpPr>
          <p:cNvPr id="18" name="Text Placeholder 17">
            <a:extLst>
              <a:ext uri="{FF2B5EF4-FFF2-40B4-BE49-F238E27FC236}">
                <a16:creationId xmlns:a16="http://schemas.microsoft.com/office/drawing/2014/main" id="{08FA5722-A864-4675-83CA-D85176FF2BBA}"/>
              </a:ext>
            </a:extLst>
          </p:cNvPr>
          <p:cNvSpPr>
            <a:spLocks noGrp="1"/>
          </p:cNvSpPr>
          <p:nvPr>
            <p:ph type="body" sz="quarter" idx="13"/>
          </p:nvPr>
        </p:nvSpPr>
        <p:spPr>
          <a:xfrm>
            <a:off x="426583" y="307877"/>
            <a:ext cx="2339102" cy="523390"/>
          </a:xfrm>
        </p:spPr>
        <p:txBody>
          <a:bodyPr>
            <a:spAutoFit/>
          </a:bodyPr>
          <a:lstStyle/>
          <a:p>
            <a:r>
              <a:rPr lang="en-US" dirty="0"/>
              <a:t>Lead Generation</a:t>
            </a:r>
          </a:p>
        </p:txBody>
      </p:sp>
      <p:pic>
        <p:nvPicPr>
          <p:cNvPr id="21" name="Picture 20">
            <a:extLst>
              <a:ext uri="{FF2B5EF4-FFF2-40B4-BE49-F238E27FC236}">
                <a16:creationId xmlns:a16="http://schemas.microsoft.com/office/drawing/2014/main" id="{EA9A0964-5F6D-4FAA-84FD-E19D25F73864}"/>
              </a:ext>
            </a:extLst>
          </p:cNvPr>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3349998" y="3429000"/>
            <a:ext cx="5213430" cy="2548175"/>
          </a:xfrm>
          <a:prstGeom prst="rect">
            <a:avLst/>
          </a:prstGeom>
        </p:spPr>
      </p:pic>
    </p:spTree>
    <p:extLst>
      <p:ext uri="{BB962C8B-B14F-4D97-AF65-F5344CB8AC3E}">
        <p14:creationId xmlns:p14="http://schemas.microsoft.com/office/powerpoint/2010/main" val="92581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2467-CC26-2053-9DE0-D8A82938FB46}"/>
              </a:ext>
            </a:extLst>
          </p:cNvPr>
          <p:cNvSpPr>
            <a:spLocks noGrp="1"/>
          </p:cNvSpPr>
          <p:nvPr>
            <p:ph type="title"/>
          </p:nvPr>
        </p:nvSpPr>
        <p:spPr>
          <a:xfrm>
            <a:off x="3028121" y="536927"/>
            <a:ext cx="6135757" cy="1540229"/>
          </a:xfrm>
        </p:spPr>
        <p:txBody>
          <a:bodyPr/>
          <a:lstStyle/>
          <a:p>
            <a:r>
              <a:rPr lang="ar-EG" dirty="0"/>
              <a:t>هديتك!</a:t>
            </a:r>
            <a:endParaRPr lang="en-US" dirty="0"/>
          </a:p>
        </p:txBody>
      </p:sp>
      <p:sp>
        <p:nvSpPr>
          <p:cNvPr id="3" name="Text Placeholder 2">
            <a:extLst>
              <a:ext uri="{FF2B5EF4-FFF2-40B4-BE49-F238E27FC236}">
                <a16:creationId xmlns:a16="http://schemas.microsoft.com/office/drawing/2014/main" id="{FFBFD64B-DB00-86BB-49A6-2A5A916998D6}"/>
              </a:ext>
            </a:extLst>
          </p:cNvPr>
          <p:cNvSpPr>
            <a:spLocks noGrp="1"/>
          </p:cNvSpPr>
          <p:nvPr>
            <p:ph type="body" sz="quarter" idx="13"/>
          </p:nvPr>
        </p:nvSpPr>
        <p:spPr>
          <a:xfrm>
            <a:off x="3014533" y="2275415"/>
            <a:ext cx="6162934" cy="2973918"/>
          </a:xfrm>
        </p:spPr>
        <p:txBody>
          <a:bodyPr/>
          <a:lstStyle/>
          <a:p>
            <a:pPr rtl="1"/>
            <a:r>
              <a:rPr lang="ar-EG" dirty="0"/>
              <a:t>خصم كبير (حقيقي) على كورس </a:t>
            </a:r>
          </a:p>
          <a:p>
            <a:pPr rtl="1"/>
            <a:r>
              <a:rPr lang="en-US" b="1" dirty="0">
                <a:solidFill>
                  <a:srgbClr val="056195"/>
                </a:solidFill>
              </a:rPr>
              <a:t>Marketing Toolbox </a:t>
            </a:r>
          </a:p>
          <a:p>
            <a:pPr rtl="1"/>
            <a:r>
              <a:rPr lang="ar-EG" dirty="0"/>
              <a:t>وشامل معه كتابي "أدواتك التسويقية"</a:t>
            </a:r>
            <a:endParaRPr lang="en-US" b="1" dirty="0">
              <a:solidFill>
                <a:srgbClr val="056195"/>
              </a:solidFill>
            </a:endParaRPr>
          </a:p>
          <a:p>
            <a:pPr rtl="1"/>
            <a:r>
              <a:rPr lang="ar-EG" dirty="0"/>
              <a:t>بالكوبون ده </a:t>
            </a:r>
          </a:p>
          <a:p>
            <a:pPr rtl="1"/>
            <a:r>
              <a:rPr lang="en-US" dirty="0"/>
              <a:t>mkt-club</a:t>
            </a:r>
          </a:p>
          <a:p>
            <a:pPr rtl="1"/>
            <a:r>
              <a:rPr lang="ar-EG" dirty="0"/>
              <a:t>ستحصل على خصم 60% فورا</a:t>
            </a:r>
          </a:p>
          <a:p>
            <a:pPr rtl="1"/>
            <a:r>
              <a:rPr lang="ar-EG" b="1" dirty="0"/>
              <a:t>لفترة محدودة</a:t>
            </a:r>
            <a:endParaRPr lang="en-US" b="1" dirty="0"/>
          </a:p>
        </p:txBody>
      </p:sp>
      <p:sp>
        <p:nvSpPr>
          <p:cNvPr id="5" name="Action Button: Blank 4">
            <a:hlinkClick r:id="rId3" highlightClick="1"/>
            <a:extLst>
              <a:ext uri="{FF2B5EF4-FFF2-40B4-BE49-F238E27FC236}">
                <a16:creationId xmlns:a16="http://schemas.microsoft.com/office/drawing/2014/main" id="{847C64E8-6879-E9FE-6117-0D71CC7E4AFB}"/>
              </a:ext>
            </a:extLst>
          </p:cNvPr>
          <p:cNvSpPr/>
          <p:nvPr/>
        </p:nvSpPr>
        <p:spPr>
          <a:xfrm>
            <a:off x="4848577" y="5447592"/>
            <a:ext cx="2494845" cy="873481"/>
          </a:xfrm>
          <a:prstGeom prst="actionButtonBlank">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ar-EG" b="1" dirty="0">
                <a:latin typeface="Dubai" panose="020B0503030403030204" pitchFamily="34" charset="-78"/>
                <a:cs typeface="Dubai" panose="020B0503030403030204" pitchFamily="34" charset="-78"/>
              </a:rPr>
              <a:t>اعرف تفاصيل الكورس </a:t>
            </a:r>
            <a:br>
              <a:rPr lang="ar-EG" b="1" dirty="0">
                <a:latin typeface="Dubai" panose="020B0503030403030204" pitchFamily="34" charset="-78"/>
                <a:cs typeface="Dubai" panose="020B0503030403030204" pitchFamily="34" charset="-78"/>
              </a:rPr>
            </a:br>
            <a:r>
              <a:rPr lang="ar-EG" i="1" dirty="0">
                <a:latin typeface="Dubai" panose="020B0503030403030204" pitchFamily="34" charset="-78"/>
                <a:cs typeface="Dubai" panose="020B0503030403030204" pitchFamily="34" charset="-78"/>
              </a:rPr>
              <a:t>واستفاد بالخصم الكبير</a:t>
            </a:r>
            <a:endParaRPr lang="en-US" i="1" dirty="0">
              <a:latin typeface="Dubai" panose="020B0503030403030204" pitchFamily="34" charset="-78"/>
              <a:cs typeface="Dubai" panose="020B0503030403030204" pitchFamily="34" charset="-78"/>
            </a:endParaRPr>
          </a:p>
        </p:txBody>
      </p:sp>
      <p:sp>
        <p:nvSpPr>
          <p:cNvPr id="7" name="TextBox 6">
            <a:extLst>
              <a:ext uri="{FF2B5EF4-FFF2-40B4-BE49-F238E27FC236}">
                <a16:creationId xmlns:a16="http://schemas.microsoft.com/office/drawing/2014/main" id="{DC88DA14-3EB7-5EAB-CBF7-C3DAC87B56F5}"/>
              </a:ext>
            </a:extLst>
          </p:cNvPr>
          <p:cNvSpPr txBox="1"/>
          <p:nvPr/>
        </p:nvSpPr>
        <p:spPr>
          <a:xfrm>
            <a:off x="225778" y="5997907"/>
            <a:ext cx="3228622" cy="646331"/>
          </a:xfrm>
          <a:prstGeom prst="rect">
            <a:avLst/>
          </a:prstGeom>
          <a:noFill/>
        </p:spPr>
        <p:txBody>
          <a:bodyPr wrap="square">
            <a:spAutoFit/>
          </a:bodyPr>
          <a:lstStyle/>
          <a:p>
            <a:r>
              <a:rPr lang="en-US" dirty="0"/>
              <a:t>Offer Link</a:t>
            </a:r>
          </a:p>
          <a:p>
            <a:r>
              <a:rPr lang="en-US" dirty="0"/>
              <a:t>https://bit.ly/</a:t>
            </a:r>
            <a:r>
              <a:rPr lang="en-US" b="1" dirty="0"/>
              <a:t>mkt-club-offer-60</a:t>
            </a:r>
          </a:p>
        </p:txBody>
      </p:sp>
    </p:spTree>
    <p:extLst>
      <p:ext uri="{BB962C8B-B14F-4D97-AF65-F5344CB8AC3E}">
        <p14:creationId xmlns:p14="http://schemas.microsoft.com/office/powerpoint/2010/main" val="22542582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CE2CF-CE81-4654-872E-54BC44EDBA57}"/>
              </a:ext>
            </a:extLst>
          </p:cNvPr>
          <p:cNvSpPr>
            <a:spLocks noGrp="1"/>
          </p:cNvSpPr>
          <p:nvPr>
            <p:ph type="title"/>
          </p:nvPr>
        </p:nvSpPr>
        <p:spPr>
          <a:xfrm>
            <a:off x="838200" y="1150895"/>
            <a:ext cx="10515600" cy="737855"/>
          </a:xfrm>
        </p:spPr>
        <p:txBody>
          <a:bodyPr>
            <a:normAutofit/>
          </a:bodyPr>
          <a:lstStyle/>
          <a:p>
            <a:r>
              <a:rPr lang="en-US" dirty="0"/>
              <a:t>Main Options </a:t>
            </a:r>
          </a:p>
        </p:txBody>
      </p:sp>
      <p:sp>
        <p:nvSpPr>
          <p:cNvPr id="3" name="Content Placeholder 2">
            <a:extLst>
              <a:ext uri="{FF2B5EF4-FFF2-40B4-BE49-F238E27FC236}">
                <a16:creationId xmlns:a16="http://schemas.microsoft.com/office/drawing/2014/main" id="{A5CA1518-4FC6-40E8-AFC8-182973AD110D}"/>
              </a:ext>
            </a:extLst>
          </p:cNvPr>
          <p:cNvSpPr>
            <a:spLocks noGrp="1"/>
          </p:cNvSpPr>
          <p:nvPr>
            <p:ph idx="1"/>
          </p:nvPr>
        </p:nvSpPr>
        <p:spPr>
          <a:xfrm>
            <a:off x="838200" y="2172870"/>
            <a:ext cx="10515600" cy="4351338"/>
          </a:xfrm>
        </p:spPr>
        <p:txBody>
          <a:bodyPr/>
          <a:lstStyle/>
          <a:p>
            <a:r>
              <a:rPr lang="en-US" dirty="0"/>
              <a:t>Templates of Opt-in Page/Form</a:t>
            </a:r>
          </a:p>
          <a:p>
            <a:r>
              <a:rPr lang="en-US" dirty="0"/>
              <a:t>Different types of Lead Gen </a:t>
            </a:r>
          </a:p>
          <a:p>
            <a:r>
              <a:rPr lang="en-US" dirty="0"/>
              <a:t>When to Show the Form or Pop-up:</a:t>
            </a:r>
          </a:p>
          <a:p>
            <a:pPr lvl="1"/>
            <a:r>
              <a:rPr lang="en-US" dirty="0"/>
              <a:t>Exist Intent </a:t>
            </a:r>
          </a:p>
          <a:p>
            <a:pPr lvl="1"/>
            <a:r>
              <a:rPr lang="en-US" dirty="0"/>
              <a:t>Scroll to % of page</a:t>
            </a:r>
          </a:p>
          <a:p>
            <a:pPr lvl="1"/>
            <a:r>
              <a:rPr lang="en-US" dirty="0"/>
              <a:t>Specific Posts/Pages/Category/Tags </a:t>
            </a:r>
          </a:p>
          <a:p>
            <a:pPr lvl="1"/>
            <a:r>
              <a:rPr lang="en-US" dirty="0"/>
              <a:t>Conditional Factors </a:t>
            </a:r>
          </a:p>
          <a:p>
            <a:r>
              <a:rPr lang="en-US" dirty="0"/>
              <a:t>Leads Reports</a:t>
            </a:r>
          </a:p>
        </p:txBody>
      </p:sp>
      <p:sp>
        <p:nvSpPr>
          <p:cNvPr id="18" name="Text Placeholder 17">
            <a:extLst>
              <a:ext uri="{FF2B5EF4-FFF2-40B4-BE49-F238E27FC236}">
                <a16:creationId xmlns:a16="http://schemas.microsoft.com/office/drawing/2014/main" id="{DE6EB724-02ED-4C74-9188-129A161DC5DA}"/>
              </a:ext>
            </a:extLst>
          </p:cNvPr>
          <p:cNvSpPr>
            <a:spLocks noGrp="1"/>
          </p:cNvSpPr>
          <p:nvPr>
            <p:ph type="body" sz="quarter" idx="13"/>
          </p:nvPr>
        </p:nvSpPr>
        <p:spPr>
          <a:xfrm>
            <a:off x="426583" y="307877"/>
            <a:ext cx="2339102" cy="523390"/>
          </a:xfrm>
        </p:spPr>
        <p:txBody>
          <a:bodyPr/>
          <a:lstStyle/>
          <a:p>
            <a:r>
              <a:rPr lang="en-US" dirty="0"/>
              <a:t>Lead Generation</a:t>
            </a:r>
          </a:p>
        </p:txBody>
      </p:sp>
    </p:spTree>
    <p:extLst>
      <p:ext uri="{BB962C8B-B14F-4D97-AF65-F5344CB8AC3E}">
        <p14:creationId xmlns:p14="http://schemas.microsoft.com/office/powerpoint/2010/main" val="23154940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F1464-B986-4885-8DA7-4E0A6779C161}"/>
              </a:ext>
            </a:extLst>
          </p:cNvPr>
          <p:cNvSpPr>
            <a:spLocks noGrp="1"/>
          </p:cNvSpPr>
          <p:nvPr>
            <p:ph type="title"/>
          </p:nvPr>
        </p:nvSpPr>
        <p:spPr>
          <a:xfrm>
            <a:off x="838200" y="923745"/>
            <a:ext cx="10515600" cy="609260"/>
          </a:xfrm>
        </p:spPr>
        <p:txBody>
          <a:bodyPr>
            <a:normAutofit/>
          </a:bodyPr>
          <a:lstStyle/>
          <a:p>
            <a:r>
              <a:rPr lang="en-US" dirty="0"/>
              <a:t>Popular Types</a:t>
            </a:r>
          </a:p>
        </p:txBody>
      </p:sp>
      <p:sp>
        <p:nvSpPr>
          <p:cNvPr id="18" name="Text Placeholder 17">
            <a:extLst>
              <a:ext uri="{FF2B5EF4-FFF2-40B4-BE49-F238E27FC236}">
                <a16:creationId xmlns:a16="http://schemas.microsoft.com/office/drawing/2014/main" id="{08FA5722-A864-4675-83CA-D85176FF2BBA}"/>
              </a:ext>
            </a:extLst>
          </p:cNvPr>
          <p:cNvSpPr>
            <a:spLocks noGrp="1"/>
          </p:cNvSpPr>
          <p:nvPr>
            <p:ph type="body" sz="quarter" idx="13"/>
          </p:nvPr>
        </p:nvSpPr>
        <p:spPr>
          <a:xfrm>
            <a:off x="426584" y="307877"/>
            <a:ext cx="2339102" cy="523390"/>
          </a:xfrm>
        </p:spPr>
        <p:txBody>
          <a:bodyPr>
            <a:spAutoFit/>
          </a:bodyPr>
          <a:lstStyle/>
          <a:p>
            <a:r>
              <a:rPr lang="en-US" dirty="0"/>
              <a:t>Lead Generation</a:t>
            </a:r>
          </a:p>
        </p:txBody>
      </p:sp>
      <p:pic>
        <p:nvPicPr>
          <p:cNvPr id="2050" name="Picture 2">
            <a:extLst>
              <a:ext uri="{FF2B5EF4-FFF2-40B4-BE49-F238E27FC236}">
                <a16:creationId xmlns:a16="http://schemas.microsoft.com/office/drawing/2014/main" id="{2A4BAE3D-F707-4EA0-93CE-B91177B56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846" y="2071947"/>
            <a:ext cx="2733675" cy="1724025"/>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9C5B30A-E845-46A7-A94D-F5F2554F7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696" y="4601620"/>
            <a:ext cx="2733675" cy="1724025"/>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E00FCF41-0C6B-49FA-B490-40FFB2ED23B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9696" y="2071947"/>
            <a:ext cx="2733675" cy="1724025"/>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946379A3-6A1E-44EE-A369-5C2D7B16C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1996" y="4451148"/>
            <a:ext cx="2733675" cy="1724025"/>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4F2E30B0-E9EC-45AE-8004-CD4466431F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0846" y="4451149"/>
            <a:ext cx="2733675" cy="1724025"/>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219EAFC-91AC-451D-8B90-674D516CF0C0}"/>
              </a:ext>
            </a:extLst>
          </p:cNvPr>
          <p:cNvSpPr txBox="1"/>
          <p:nvPr/>
        </p:nvSpPr>
        <p:spPr>
          <a:xfrm>
            <a:off x="5256089" y="1700270"/>
            <a:ext cx="2306267" cy="369332"/>
          </a:xfrm>
          <a:prstGeom prst="rect">
            <a:avLst/>
          </a:prstGeom>
          <a:noFill/>
        </p:spPr>
        <p:txBody>
          <a:bodyPr wrap="square" rtlCol="0">
            <a:spAutoFit/>
          </a:bodyPr>
          <a:lstStyle/>
          <a:p>
            <a:r>
              <a:rPr lang="en-US" dirty="0" err="1">
                <a:solidFill>
                  <a:srgbClr val="666666"/>
                </a:solidFill>
              </a:rPr>
              <a:t>PopUp</a:t>
            </a:r>
            <a:r>
              <a:rPr lang="en-US" dirty="0">
                <a:solidFill>
                  <a:srgbClr val="666666"/>
                </a:solidFill>
              </a:rPr>
              <a:t> Lightbox</a:t>
            </a:r>
          </a:p>
        </p:txBody>
      </p:sp>
      <p:sp>
        <p:nvSpPr>
          <p:cNvPr id="15" name="TextBox 14">
            <a:extLst>
              <a:ext uri="{FF2B5EF4-FFF2-40B4-BE49-F238E27FC236}">
                <a16:creationId xmlns:a16="http://schemas.microsoft.com/office/drawing/2014/main" id="{1B9B5ED8-511F-4A21-98B4-F4EC644ED4FE}"/>
              </a:ext>
            </a:extLst>
          </p:cNvPr>
          <p:cNvSpPr txBox="1"/>
          <p:nvPr/>
        </p:nvSpPr>
        <p:spPr>
          <a:xfrm>
            <a:off x="8646059" y="1691040"/>
            <a:ext cx="2306267" cy="369332"/>
          </a:xfrm>
          <a:prstGeom prst="rect">
            <a:avLst/>
          </a:prstGeom>
          <a:noFill/>
        </p:spPr>
        <p:txBody>
          <a:bodyPr wrap="square" rtlCol="0">
            <a:spAutoFit/>
          </a:bodyPr>
          <a:lstStyle/>
          <a:p>
            <a:r>
              <a:rPr lang="en-US" dirty="0">
                <a:solidFill>
                  <a:srgbClr val="666666"/>
                </a:solidFill>
              </a:rPr>
              <a:t>Opt-In Widget</a:t>
            </a:r>
          </a:p>
        </p:txBody>
      </p:sp>
      <p:sp>
        <p:nvSpPr>
          <p:cNvPr id="16" name="TextBox 15">
            <a:extLst>
              <a:ext uri="{FF2B5EF4-FFF2-40B4-BE49-F238E27FC236}">
                <a16:creationId xmlns:a16="http://schemas.microsoft.com/office/drawing/2014/main" id="{951172A4-4C6C-40BE-BCBB-BD4D29F9DD0F}"/>
              </a:ext>
            </a:extLst>
          </p:cNvPr>
          <p:cNvSpPr txBox="1"/>
          <p:nvPr/>
        </p:nvSpPr>
        <p:spPr>
          <a:xfrm>
            <a:off x="1519067" y="1783941"/>
            <a:ext cx="2306267" cy="369332"/>
          </a:xfrm>
          <a:prstGeom prst="rect">
            <a:avLst/>
          </a:prstGeom>
          <a:noFill/>
        </p:spPr>
        <p:txBody>
          <a:bodyPr wrap="square" rtlCol="0">
            <a:spAutoFit/>
          </a:bodyPr>
          <a:lstStyle/>
          <a:p>
            <a:r>
              <a:rPr lang="en-US" dirty="0">
                <a:solidFill>
                  <a:srgbClr val="666666"/>
                </a:solidFill>
              </a:rPr>
              <a:t>Slide-In</a:t>
            </a:r>
          </a:p>
        </p:txBody>
      </p:sp>
      <p:sp>
        <p:nvSpPr>
          <p:cNvPr id="17" name="TextBox 16">
            <a:extLst>
              <a:ext uri="{FF2B5EF4-FFF2-40B4-BE49-F238E27FC236}">
                <a16:creationId xmlns:a16="http://schemas.microsoft.com/office/drawing/2014/main" id="{B4485609-1B7C-463B-8EEB-104FC45560A0}"/>
              </a:ext>
            </a:extLst>
          </p:cNvPr>
          <p:cNvSpPr txBox="1"/>
          <p:nvPr/>
        </p:nvSpPr>
        <p:spPr>
          <a:xfrm>
            <a:off x="1283399" y="4224152"/>
            <a:ext cx="2306267" cy="369332"/>
          </a:xfrm>
          <a:prstGeom prst="rect">
            <a:avLst/>
          </a:prstGeom>
          <a:noFill/>
        </p:spPr>
        <p:txBody>
          <a:bodyPr wrap="square" rtlCol="0">
            <a:spAutoFit/>
          </a:bodyPr>
          <a:lstStyle/>
          <a:p>
            <a:r>
              <a:rPr lang="en-US" dirty="0">
                <a:solidFill>
                  <a:srgbClr val="666666"/>
                </a:solidFill>
              </a:rPr>
              <a:t>"Sticky" Ribbon</a:t>
            </a:r>
          </a:p>
        </p:txBody>
      </p:sp>
      <p:sp>
        <p:nvSpPr>
          <p:cNvPr id="19" name="TextBox 18">
            <a:extLst>
              <a:ext uri="{FF2B5EF4-FFF2-40B4-BE49-F238E27FC236}">
                <a16:creationId xmlns:a16="http://schemas.microsoft.com/office/drawing/2014/main" id="{E6849574-20B9-4CEB-A4AF-28FDF35AAFCA}"/>
              </a:ext>
            </a:extLst>
          </p:cNvPr>
          <p:cNvSpPr txBox="1"/>
          <p:nvPr/>
        </p:nvSpPr>
        <p:spPr>
          <a:xfrm>
            <a:off x="4807697" y="4081816"/>
            <a:ext cx="2306267" cy="369332"/>
          </a:xfrm>
          <a:prstGeom prst="rect">
            <a:avLst/>
          </a:prstGeom>
          <a:noFill/>
        </p:spPr>
        <p:txBody>
          <a:bodyPr wrap="square" rtlCol="0">
            <a:spAutoFit/>
          </a:bodyPr>
          <a:lstStyle/>
          <a:p>
            <a:r>
              <a:rPr lang="en-US" dirty="0">
                <a:solidFill>
                  <a:srgbClr val="666666"/>
                </a:solidFill>
              </a:rPr>
              <a:t>Scroll Mat</a:t>
            </a:r>
          </a:p>
        </p:txBody>
      </p:sp>
      <p:sp>
        <p:nvSpPr>
          <p:cNvPr id="20" name="TextBox 19">
            <a:extLst>
              <a:ext uri="{FF2B5EF4-FFF2-40B4-BE49-F238E27FC236}">
                <a16:creationId xmlns:a16="http://schemas.microsoft.com/office/drawing/2014/main" id="{7744C772-B1C2-4298-A96B-99583A0F64D1}"/>
              </a:ext>
            </a:extLst>
          </p:cNvPr>
          <p:cNvSpPr txBox="1"/>
          <p:nvPr/>
        </p:nvSpPr>
        <p:spPr>
          <a:xfrm>
            <a:off x="8652552" y="4081816"/>
            <a:ext cx="2306267" cy="369332"/>
          </a:xfrm>
          <a:prstGeom prst="rect">
            <a:avLst/>
          </a:prstGeom>
          <a:noFill/>
        </p:spPr>
        <p:txBody>
          <a:bodyPr wrap="square" rtlCol="0">
            <a:spAutoFit/>
          </a:bodyPr>
          <a:lstStyle/>
          <a:p>
            <a:r>
              <a:rPr lang="en-US" dirty="0">
                <a:solidFill>
                  <a:srgbClr val="666666"/>
                </a:solidFill>
              </a:rPr>
              <a:t>Screen Filler Overlay</a:t>
            </a:r>
          </a:p>
        </p:txBody>
      </p:sp>
      <p:pic>
        <p:nvPicPr>
          <p:cNvPr id="3074" name="Picture 2">
            <a:extLst>
              <a:ext uri="{FF2B5EF4-FFF2-40B4-BE49-F238E27FC236}">
                <a16:creationId xmlns:a16="http://schemas.microsoft.com/office/drawing/2014/main" id="{CCC7B26D-2AD3-43F4-9F6E-52BDD9F553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0032" y="2066070"/>
            <a:ext cx="2733675" cy="1724025"/>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059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3454-C57E-464F-8FFE-2E321AC8B1FF}"/>
              </a:ext>
            </a:extLst>
          </p:cNvPr>
          <p:cNvSpPr>
            <a:spLocks noGrp="1"/>
          </p:cNvSpPr>
          <p:nvPr>
            <p:ph type="title"/>
          </p:nvPr>
        </p:nvSpPr>
        <p:spPr>
          <a:xfrm>
            <a:off x="838200" y="1150895"/>
            <a:ext cx="10515600" cy="737855"/>
          </a:xfrm>
        </p:spPr>
        <p:txBody>
          <a:bodyPr>
            <a:normAutofit/>
          </a:bodyPr>
          <a:lstStyle/>
          <a:p>
            <a:r>
              <a:rPr lang="en-US" dirty="0"/>
              <a:t>Recommended Solutions for SMEs</a:t>
            </a:r>
          </a:p>
        </p:txBody>
      </p:sp>
      <p:sp>
        <p:nvSpPr>
          <p:cNvPr id="3" name="Content Placeholder 2">
            <a:extLst>
              <a:ext uri="{FF2B5EF4-FFF2-40B4-BE49-F238E27FC236}">
                <a16:creationId xmlns:a16="http://schemas.microsoft.com/office/drawing/2014/main" id="{AE549809-FD59-46CB-9C8C-38951068FB08}"/>
              </a:ext>
            </a:extLst>
          </p:cNvPr>
          <p:cNvSpPr>
            <a:spLocks noGrp="1"/>
          </p:cNvSpPr>
          <p:nvPr>
            <p:ph idx="1"/>
          </p:nvPr>
        </p:nvSpPr>
        <p:spPr>
          <a:xfrm>
            <a:off x="838200" y="2172870"/>
            <a:ext cx="10515600" cy="4351338"/>
          </a:xfrm>
        </p:spPr>
        <p:txBody>
          <a:bodyPr>
            <a:normAutofit/>
          </a:bodyPr>
          <a:lstStyle/>
          <a:p>
            <a:r>
              <a:rPr lang="en-US" dirty="0"/>
              <a:t>WordPress Plugins?</a:t>
            </a:r>
          </a:p>
          <a:p>
            <a:pPr lvl="1"/>
            <a:r>
              <a:rPr lang="en-US" b="1" dirty="0">
                <a:hlinkClick r:id="rId2"/>
              </a:rPr>
              <a:t>Thrive Leads </a:t>
            </a:r>
            <a:r>
              <a:rPr lang="en-US" dirty="0"/>
              <a:t>(The Best and Affordable)</a:t>
            </a:r>
          </a:p>
          <a:p>
            <a:pPr lvl="1"/>
            <a:r>
              <a:rPr lang="en-US" dirty="0" err="1">
                <a:hlinkClick r:id="rId3"/>
              </a:rPr>
              <a:t>OptinMonster</a:t>
            </a:r>
            <a:endParaRPr lang="en-US" dirty="0"/>
          </a:p>
          <a:p>
            <a:pPr lvl="1"/>
            <a:r>
              <a:rPr lang="en-US" dirty="0"/>
              <a:t>Simple Needs? Email Marketing built-in forms</a:t>
            </a:r>
          </a:p>
          <a:p>
            <a:endParaRPr lang="en-US" dirty="0"/>
          </a:p>
          <a:p>
            <a:r>
              <a:rPr lang="en-US" dirty="0"/>
              <a:t>Hosted Website Solution?</a:t>
            </a:r>
          </a:p>
          <a:p>
            <a:pPr lvl="1"/>
            <a:r>
              <a:rPr lang="en-US" dirty="0"/>
              <a:t>Most of them have Basic Lead Gen</a:t>
            </a:r>
          </a:p>
          <a:p>
            <a:endParaRPr lang="en-US" dirty="0"/>
          </a:p>
        </p:txBody>
      </p:sp>
      <p:sp>
        <p:nvSpPr>
          <p:cNvPr id="18" name="Text Placeholder 17">
            <a:extLst>
              <a:ext uri="{FF2B5EF4-FFF2-40B4-BE49-F238E27FC236}">
                <a16:creationId xmlns:a16="http://schemas.microsoft.com/office/drawing/2014/main" id="{D4967DC1-6D6E-49D0-B387-F212B133E8DF}"/>
              </a:ext>
            </a:extLst>
          </p:cNvPr>
          <p:cNvSpPr>
            <a:spLocks noGrp="1"/>
          </p:cNvSpPr>
          <p:nvPr>
            <p:ph type="body" sz="quarter" idx="13"/>
          </p:nvPr>
        </p:nvSpPr>
        <p:spPr>
          <a:xfrm>
            <a:off x="426583" y="307877"/>
            <a:ext cx="2339102" cy="523390"/>
          </a:xfrm>
        </p:spPr>
        <p:txBody>
          <a:bodyPr/>
          <a:lstStyle/>
          <a:p>
            <a:r>
              <a:rPr lang="en-US" dirty="0"/>
              <a:t>Lead Generation</a:t>
            </a:r>
          </a:p>
        </p:txBody>
      </p:sp>
    </p:spTree>
    <p:extLst>
      <p:ext uri="{BB962C8B-B14F-4D97-AF65-F5344CB8AC3E}">
        <p14:creationId xmlns:p14="http://schemas.microsoft.com/office/powerpoint/2010/main" val="1071706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3454-C57E-464F-8FFE-2E321AC8B1FF}"/>
              </a:ext>
            </a:extLst>
          </p:cNvPr>
          <p:cNvSpPr>
            <a:spLocks noGrp="1"/>
          </p:cNvSpPr>
          <p:nvPr>
            <p:ph type="title"/>
          </p:nvPr>
        </p:nvSpPr>
        <p:spPr>
          <a:xfrm>
            <a:off x="838200" y="1150895"/>
            <a:ext cx="10515600" cy="737855"/>
          </a:xfrm>
        </p:spPr>
        <p:txBody>
          <a:bodyPr>
            <a:normAutofit/>
          </a:bodyPr>
          <a:lstStyle/>
          <a:p>
            <a:r>
              <a:rPr lang="en-US" dirty="0"/>
              <a:t>Other Lead Gen Solutions…</a:t>
            </a:r>
          </a:p>
        </p:txBody>
      </p:sp>
      <p:sp>
        <p:nvSpPr>
          <p:cNvPr id="3" name="Content Placeholder 2">
            <a:extLst>
              <a:ext uri="{FF2B5EF4-FFF2-40B4-BE49-F238E27FC236}">
                <a16:creationId xmlns:a16="http://schemas.microsoft.com/office/drawing/2014/main" id="{AE549809-FD59-46CB-9C8C-38951068FB08}"/>
              </a:ext>
            </a:extLst>
          </p:cNvPr>
          <p:cNvSpPr>
            <a:spLocks noGrp="1"/>
          </p:cNvSpPr>
          <p:nvPr>
            <p:ph idx="1"/>
          </p:nvPr>
        </p:nvSpPr>
        <p:spPr>
          <a:xfrm>
            <a:off x="838200" y="2172870"/>
            <a:ext cx="10515600" cy="4351338"/>
          </a:xfrm>
        </p:spPr>
        <p:txBody>
          <a:bodyPr>
            <a:normAutofit/>
          </a:bodyPr>
          <a:lstStyle/>
          <a:p>
            <a:r>
              <a:rPr lang="en-US" dirty="0">
                <a:hlinkClick r:id="rId2"/>
              </a:rPr>
              <a:t>Sumo.com</a:t>
            </a:r>
            <a:endParaRPr lang="en-US" dirty="0"/>
          </a:p>
          <a:p>
            <a:r>
              <a:rPr lang="en-US" dirty="0">
                <a:hlinkClick r:id="rId3"/>
              </a:rPr>
              <a:t>Bloom from Divi</a:t>
            </a:r>
            <a:endParaRPr lang="en-US" dirty="0"/>
          </a:p>
          <a:p>
            <a:r>
              <a:rPr lang="en-US" dirty="0">
                <a:hlinkClick r:id="rId4"/>
              </a:rPr>
              <a:t>Ninja Popups</a:t>
            </a:r>
            <a:endParaRPr lang="en-US" dirty="0"/>
          </a:p>
          <a:p>
            <a:r>
              <a:rPr lang="en-US" dirty="0">
                <a:hlinkClick r:id="rId5"/>
              </a:rPr>
              <a:t>HelloBar.com</a:t>
            </a:r>
            <a:endParaRPr lang="en-US" dirty="0"/>
          </a:p>
          <a:p>
            <a:r>
              <a:rPr lang="en-US" dirty="0">
                <a:hlinkClick r:id="rId6"/>
              </a:rPr>
              <a:t>Picreel.com</a:t>
            </a:r>
            <a:endParaRPr lang="en-US" dirty="0"/>
          </a:p>
          <a:p>
            <a:endParaRPr lang="en-US" dirty="0"/>
          </a:p>
          <a:p>
            <a:endParaRPr lang="en-US" dirty="0"/>
          </a:p>
        </p:txBody>
      </p:sp>
      <p:sp>
        <p:nvSpPr>
          <p:cNvPr id="18" name="Text Placeholder 17">
            <a:extLst>
              <a:ext uri="{FF2B5EF4-FFF2-40B4-BE49-F238E27FC236}">
                <a16:creationId xmlns:a16="http://schemas.microsoft.com/office/drawing/2014/main" id="{429E1F73-85C3-4D5C-B055-48C3FBDA5F46}"/>
              </a:ext>
            </a:extLst>
          </p:cNvPr>
          <p:cNvSpPr>
            <a:spLocks noGrp="1"/>
          </p:cNvSpPr>
          <p:nvPr>
            <p:ph type="body" sz="quarter" idx="13"/>
          </p:nvPr>
        </p:nvSpPr>
        <p:spPr>
          <a:xfrm>
            <a:off x="426583" y="307877"/>
            <a:ext cx="2339102" cy="523390"/>
          </a:xfrm>
        </p:spPr>
        <p:txBody>
          <a:bodyPr/>
          <a:lstStyle/>
          <a:p>
            <a:r>
              <a:rPr lang="en-US" dirty="0"/>
              <a:t>Lead Generation</a:t>
            </a:r>
          </a:p>
        </p:txBody>
      </p:sp>
    </p:spTree>
    <p:extLst>
      <p:ext uri="{BB962C8B-B14F-4D97-AF65-F5344CB8AC3E}">
        <p14:creationId xmlns:p14="http://schemas.microsoft.com/office/powerpoint/2010/main" val="16569228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E82C4-1339-4F5D-A91E-C9F0EC8787DD}"/>
              </a:ext>
            </a:extLst>
          </p:cNvPr>
          <p:cNvSpPr>
            <a:spLocks noGrp="1"/>
          </p:cNvSpPr>
          <p:nvPr>
            <p:ph type="title"/>
          </p:nvPr>
        </p:nvSpPr>
        <p:spPr>
          <a:xfrm>
            <a:off x="838200" y="1150895"/>
            <a:ext cx="10515600" cy="737855"/>
          </a:xfrm>
        </p:spPr>
        <p:txBody>
          <a:bodyPr>
            <a:normAutofit/>
          </a:bodyPr>
          <a:lstStyle/>
          <a:p>
            <a:r>
              <a:rPr lang="en-US" dirty="0"/>
              <a:t>Use Cases / Scenarios </a:t>
            </a:r>
          </a:p>
        </p:txBody>
      </p:sp>
      <p:sp>
        <p:nvSpPr>
          <p:cNvPr id="3" name="Content Placeholder 2">
            <a:extLst>
              <a:ext uri="{FF2B5EF4-FFF2-40B4-BE49-F238E27FC236}">
                <a16:creationId xmlns:a16="http://schemas.microsoft.com/office/drawing/2014/main" id="{30E3B982-0F67-441C-9135-5B936305E6B6}"/>
              </a:ext>
            </a:extLst>
          </p:cNvPr>
          <p:cNvSpPr>
            <a:spLocks noGrp="1"/>
          </p:cNvSpPr>
          <p:nvPr>
            <p:ph idx="1"/>
          </p:nvPr>
        </p:nvSpPr>
        <p:spPr>
          <a:xfrm>
            <a:off x="838200" y="2172870"/>
            <a:ext cx="10515600" cy="4351338"/>
          </a:xfrm>
        </p:spPr>
        <p:txBody>
          <a:bodyPr/>
          <a:lstStyle/>
          <a:p>
            <a:endParaRPr lang="en-US" dirty="0"/>
          </a:p>
          <a:p>
            <a:r>
              <a:rPr lang="en-US" dirty="0"/>
              <a:t>Increase Email List</a:t>
            </a:r>
          </a:p>
          <a:p>
            <a:r>
              <a:rPr lang="en-US" dirty="0"/>
              <a:t>Offers – Promotions – Discounts </a:t>
            </a:r>
          </a:p>
          <a:p>
            <a:r>
              <a:rPr lang="en-US" dirty="0"/>
              <a:t>Guide Visitors to a Specific Action </a:t>
            </a:r>
          </a:p>
          <a:p>
            <a:endParaRPr lang="en-US" dirty="0"/>
          </a:p>
        </p:txBody>
      </p:sp>
      <p:sp>
        <p:nvSpPr>
          <p:cNvPr id="18" name="Text Placeholder 17">
            <a:extLst>
              <a:ext uri="{FF2B5EF4-FFF2-40B4-BE49-F238E27FC236}">
                <a16:creationId xmlns:a16="http://schemas.microsoft.com/office/drawing/2014/main" id="{72166561-5C0E-486F-9F3E-E52232261CF6}"/>
              </a:ext>
            </a:extLst>
          </p:cNvPr>
          <p:cNvSpPr>
            <a:spLocks noGrp="1"/>
          </p:cNvSpPr>
          <p:nvPr>
            <p:ph type="body" sz="quarter" idx="13"/>
          </p:nvPr>
        </p:nvSpPr>
        <p:spPr>
          <a:xfrm>
            <a:off x="426583" y="307877"/>
            <a:ext cx="2339102" cy="523390"/>
          </a:xfrm>
        </p:spPr>
        <p:txBody>
          <a:bodyPr/>
          <a:lstStyle/>
          <a:p>
            <a:r>
              <a:rPr lang="en-US" dirty="0"/>
              <a:t>Lead Generation</a:t>
            </a:r>
          </a:p>
        </p:txBody>
      </p:sp>
    </p:spTree>
    <p:extLst>
      <p:ext uri="{BB962C8B-B14F-4D97-AF65-F5344CB8AC3E}">
        <p14:creationId xmlns:p14="http://schemas.microsoft.com/office/powerpoint/2010/main" val="4123447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F750DA-69CD-C8DF-734C-72801670FE2E}"/>
              </a:ext>
            </a:extLst>
          </p:cNvPr>
          <p:cNvSpPr>
            <a:spLocks noGrp="1"/>
          </p:cNvSpPr>
          <p:nvPr>
            <p:ph type="title"/>
          </p:nvPr>
        </p:nvSpPr>
        <p:spPr/>
        <p:txBody>
          <a:bodyPr/>
          <a:lstStyle/>
          <a:p>
            <a:r>
              <a:rPr lang="en-US" dirty="0"/>
              <a:t>Lead Gen Tools</a:t>
            </a:r>
          </a:p>
        </p:txBody>
      </p:sp>
      <p:sp>
        <p:nvSpPr>
          <p:cNvPr id="6" name="Text Placeholder 5">
            <a:extLst>
              <a:ext uri="{FF2B5EF4-FFF2-40B4-BE49-F238E27FC236}">
                <a16:creationId xmlns:a16="http://schemas.microsoft.com/office/drawing/2014/main" id="{5C104F9A-B946-1FB1-384C-82B31013E3FF}"/>
              </a:ext>
            </a:extLst>
          </p:cNvPr>
          <p:cNvSpPr>
            <a:spLocks noGrp="1"/>
          </p:cNvSpPr>
          <p:nvPr>
            <p:ph type="body" sz="quarter" idx="13"/>
          </p:nvPr>
        </p:nvSpPr>
        <p:spPr>
          <a:xfrm>
            <a:off x="3111617" y="2997200"/>
            <a:ext cx="5936256" cy="3350646"/>
          </a:xfrm>
        </p:spPr>
        <p:txBody>
          <a:bodyPr>
            <a:normAutofit fontScale="92500" lnSpcReduction="10000"/>
          </a:bodyPr>
          <a:lstStyle/>
          <a:p>
            <a:r>
              <a:rPr lang="en-US" dirty="0"/>
              <a:t>Hosted (free inside Email marketing tool) or Self-Hosted Tool?</a:t>
            </a:r>
          </a:p>
          <a:p>
            <a:r>
              <a:rPr lang="en-US" dirty="0"/>
              <a:t>Pick a Tool and Try </a:t>
            </a:r>
            <a:r>
              <a:rPr lang="en-US" dirty="0">
                <a:sym typeface="Wingdings" panose="05000000000000000000" pitchFamily="2" charset="2"/>
              </a:rPr>
              <a:t></a:t>
            </a:r>
          </a:p>
          <a:p>
            <a:r>
              <a:rPr lang="en-US" dirty="0"/>
              <a:t>What to Offer for Subscribers? </a:t>
            </a:r>
            <a:br>
              <a:rPr lang="en-US" dirty="0"/>
            </a:br>
            <a:r>
              <a:rPr lang="en-US" dirty="0"/>
              <a:t>Promotion on a specific page?</a:t>
            </a:r>
          </a:p>
          <a:p>
            <a:endParaRPr lang="en-US" dirty="0"/>
          </a:p>
        </p:txBody>
      </p:sp>
      <p:sp>
        <p:nvSpPr>
          <p:cNvPr id="7" name="Text Placeholder 6">
            <a:extLst>
              <a:ext uri="{FF2B5EF4-FFF2-40B4-BE49-F238E27FC236}">
                <a16:creationId xmlns:a16="http://schemas.microsoft.com/office/drawing/2014/main" id="{742DE244-6556-A6B3-466E-1C57E580BBA4}"/>
              </a:ext>
            </a:extLst>
          </p:cNvPr>
          <p:cNvSpPr>
            <a:spLocks noGrp="1"/>
          </p:cNvSpPr>
          <p:nvPr>
            <p:ph type="body" sz="quarter" idx="14"/>
          </p:nvPr>
        </p:nvSpPr>
        <p:spPr/>
        <p:txBody>
          <a:bodyPr/>
          <a:lstStyle/>
          <a:p>
            <a:r>
              <a:rPr lang="en-US" dirty="0"/>
              <a:t>Action To Take</a:t>
            </a:r>
          </a:p>
        </p:txBody>
      </p:sp>
    </p:spTree>
    <p:extLst>
      <p:ext uri="{BB962C8B-B14F-4D97-AF65-F5344CB8AC3E}">
        <p14:creationId xmlns:p14="http://schemas.microsoft.com/office/powerpoint/2010/main" val="23066939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724753-74BC-46F8-B73E-9821A927FB4B}"/>
              </a:ext>
            </a:extLst>
          </p:cNvPr>
          <p:cNvSpPr>
            <a:spLocks noGrp="1"/>
          </p:cNvSpPr>
          <p:nvPr>
            <p:ph type="title"/>
          </p:nvPr>
        </p:nvSpPr>
        <p:spPr>
          <a:xfrm>
            <a:off x="838200" y="2651125"/>
            <a:ext cx="10515600" cy="1325563"/>
          </a:xfrm>
        </p:spPr>
        <p:txBody>
          <a:bodyPr/>
          <a:lstStyle/>
          <a:p>
            <a:r>
              <a:rPr lang="en-US" dirty="0"/>
              <a:t>Landing Page</a:t>
            </a:r>
            <a:br>
              <a:rPr lang="en-US" dirty="0"/>
            </a:br>
            <a:r>
              <a:rPr lang="en-US" dirty="0"/>
              <a:t>Sales Page Tools</a:t>
            </a:r>
          </a:p>
        </p:txBody>
      </p:sp>
    </p:spTree>
    <p:extLst>
      <p:ext uri="{BB962C8B-B14F-4D97-AF65-F5344CB8AC3E}">
        <p14:creationId xmlns:p14="http://schemas.microsoft.com/office/powerpoint/2010/main" val="4215156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F1464-B986-4885-8DA7-4E0A6779C161}"/>
              </a:ext>
            </a:extLst>
          </p:cNvPr>
          <p:cNvSpPr>
            <a:spLocks noGrp="1"/>
          </p:cNvSpPr>
          <p:nvPr>
            <p:ph type="title"/>
          </p:nvPr>
        </p:nvSpPr>
        <p:spPr/>
        <p:txBody>
          <a:bodyPr>
            <a:normAutofit/>
          </a:bodyPr>
          <a:lstStyle/>
          <a:p>
            <a:r>
              <a:rPr lang="en-US" dirty="0"/>
              <a:t>Concept</a:t>
            </a:r>
          </a:p>
        </p:txBody>
      </p:sp>
      <p:sp>
        <p:nvSpPr>
          <p:cNvPr id="3" name="Content Placeholder 2">
            <a:extLst>
              <a:ext uri="{FF2B5EF4-FFF2-40B4-BE49-F238E27FC236}">
                <a16:creationId xmlns:a16="http://schemas.microsoft.com/office/drawing/2014/main" id="{1020940A-FCC0-4253-AC18-D1D6BC55C37B}"/>
              </a:ext>
            </a:extLst>
          </p:cNvPr>
          <p:cNvSpPr>
            <a:spLocks noGrp="1"/>
          </p:cNvSpPr>
          <p:nvPr>
            <p:ph sz="half" idx="1"/>
          </p:nvPr>
        </p:nvSpPr>
        <p:spPr/>
        <p:txBody>
          <a:bodyPr/>
          <a:lstStyle/>
          <a:p>
            <a:r>
              <a:rPr lang="en-US" dirty="0"/>
              <a:t>Help you Build Conversion Focused Pages</a:t>
            </a:r>
          </a:p>
          <a:p>
            <a:r>
              <a:rPr lang="en-US" dirty="0"/>
              <a:t>Without Distractions </a:t>
            </a:r>
          </a:p>
          <a:p>
            <a:r>
              <a:rPr lang="en-US" dirty="0"/>
              <a:t>Focus on One Call-to-Action </a:t>
            </a:r>
          </a:p>
          <a:p>
            <a:endParaRPr lang="en-US" dirty="0"/>
          </a:p>
          <a:p>
            <a:endParaRPr lang="en-US" dirty="0"/>
          </a:p>
          <a:p>
            <a:r>
              <a:rPr lang="en-US" dirty="0"/>
              <a:t>Build with Drag and Drop!</a:t>
            </a:r>
          </a:p>
          <a:p>
            <a:endParaRPr lang="en-US" dirty="0"/>
          </a:p>
        </p:txBody>
      </p:sp>
      <p:sp>
        <p:nvSpPr>
          <p:cNvPr id="18" name="Text Placeholder 17">
            <a:extLst>
              <a:ext uri="{FF2B5EF4-FFF2-40B4-BE49-F238E27FC236}">
                <a16:creationId xmlns:a16="http://schemas.microsoft.com/office/drawing/2014/main" id="{9F9716B9-ADF7-466F-BE04-ED53FD29458D}"/>
              </a:ext>
            </a:extLst>
          </p:cNvPr>
          <p:cNvSpPr>
            <a:spLocks noGrp="1"/>
          </p:cNvSpPr>
          <p:nvPr>
            <p:ph type="body" sz="quarter" idx="13"/>
          </p:nvPr>
        </p:nvSpPr>
        <p:spPr>
          <a:xfrm>
            <a:off x="426584" y="294027"/>
            <a:ext cx="1948034" cy="551090"/>
          </a:xfrm>
        </p:spPr>
        <p:txBody>
          <a:bodyPr>
            <a:spAutoFit/>
          </a:bodyPr>
          <a:lstStyle/>
          <a:p>
            <a:r>
              <a:rPr lang="en-US" dirty="0"/>
              <a:t>Landing Page</a:t>
            </a:r>
          </a:p>
        </p:txBody>
      </p:sp>
      <p:pic>
        <p:nvPicPr>
          <p:cNvPr id="2050" name="Picture 2" descr="Drag and drop banner. computer with the program and site configuration settings functions. Free Vector">
            <a:extLst>
              <a:ext uri="{FF2B5EF4-FFF2-40B4-BE49-F238E27FC236}">
                <a16:creationId xmlns:a16="http://schemas.microsoft.com/office/drawing/2014/main" id="{F81241D6-8E33-4F4D-8BEF-C5607EC6F38A}"/>
              </a:ext>
            </a:extLst>
          </p:cNvPr>
          <p:cNvPicPr>
            <a:picLocks noGrp="1" noChangeAspect="1" noChangeArrowheads="1"/>
          </p:cNvPicPr>
          <p:nvPr>
            <p:ph sz="half" idx="2"/>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11540" r="59003" b="7627"/>
          <a:stretch/>
        </p:blipFill>
        <p:spPr bwMode="auto">
          <a:xfrm>
            <a:off x="7398834" y="2371264"/>
            <a:ext cx="2724892" cy="2188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0923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CE2CF-CE81-4654-872E-54BC44EDBA57}"/>
              </a:ext>
            </a:extLst>
          </p:cNvPr>
          <p:cNvSpPr>
            <a:spLocks noGrp="1"/>
          </p:cNvSpPr>
          <p:nvPr>
            <p:ph type="title"/>
          </p:nvPr>
        </p:nvSpPr>
        <p:spPr/>
        <p:txBody>
          <a:bodyPr>
            <a:normAutofit/>
          </a:bodyPr>
          <a:lstStyle/>
          <a:p>
            <a:r>
              <a:rPr lang="en-US" dirty="0"/>
              <a:t>Main Options</a:t>
            </a:r>
          </a:p>
        </p:txBody>
      </p:sp>
      <p:sp>
        <p:nvSpPr>
          <p:cNvPr id="3" name="Content Placeholder 2">
            <a:extLst>
              <a:ext uri="{FF2B5EF4-FFF2-40B4-BE49-F238E27FC236}">
                <a16:creationId xmlns:a16="http://schemas.microsoft.com/office/drawing/2014/main" id="{A5CA1518-4FC6-40E8-AFC8-182973AD110D}"/>
              </a:ext>
            </a:extLst>
          </p:cNvPr>
          <p:cNvSpPr>
            <a:spLocks noGrp="1"/>
          </p:cNvSpPr>
          <p:nvPr>
            <p:ph sz="half" idx="1"/>
          </p:nvPr>
        </p:nvSpPr>
        <p:spPr/>
        <p:txBody>
          <a:bodyPr>
            <a:normAutofit/>
          </a:bodyPr>
          <a:lstStyle/>
          <a:p>
            <a:r>
              <a:rPr lang="en-US" dirty="0"/>
              <a:t>Edit on Front-End! WYSIWYG </a:t>
            </a:r>
          </a:p>
          <a:p>
            <a:r>
              <a:rPr lang="en-US" dirty="0"/>
              <a:t>Responsive Design </a:t>
            </a:r>
          </a:p>
          <a:p>
            <a:r>
              <a:rPr lang="en-US" dirty="0"/>
              <a:t>Above the Fold / Hero Section </a:t>
            </a:r>
          </a:p>
          <a:p>
            <a:r>
              <a:rPr lang="en-US" dirty="0"/>
              <a:t>Opt-in Fields </a:t>
            </a:r>
          </a:p>
          <a:p>
            <a:r>
              <a:rPr lang="en-US" dirty="0"/>
              <a:t>Call To Actions </a:t>
            </a:r>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DD8AD3E8-136B-45CA-B19A-4581D4358730}"/>
              </a:ext>
            </a:extLst>
          </p:cNvPr>
          <p:cNvSpPr>
            <a:spLocks noGrp="1"/>
          </p:cNvSpPr>
          <p:nvPr>
            <p:ph sz="half" idx="2"/>
          </p:nvPr>
        </p:nvSpPr>
        <p:spPr/>
        <p:txBody>
          <a:bodyPr/>
          <a:lstStyle/>
          <a:p>
            <a:r>
              <a:rPr lang="en-US" dirty="0"/>
              <a:t>Sections/Blocks</a:t>
            </a:r>
          </a:p>
          <a:p>
            <a:r>
              <a:rPr lang="en-US" dirty="0"/>
              <a:t>Elements</a:t>
            </a:r>
          </a:p>
          <a:p>
            <a:r>
              <a:rPr lang="en-US" dirty="0"/>
              <a:t>Integration with Email Marketing Tools</a:t>
            </a:r>
          </a:p>
          <a:p>
            <a:r>
              <a:rPr lang="en-US" dirty="0"/>
              <a:t>Tracking Options/Codes</a:t>
            </a:r>
          </a:p>
        </p:txBody>
      </p:sp>
      <p:sp>
        <p:nvSpPr>
          <p:cNvPr id="18" name="Text Placeholder 17">
            <a:extLst>
              <a:ext uri="{FF2B5EF4-FFF2-40B4-BE49-F238E27FC236}">
                <a16:creationId xmlns:a16="http://schemas.microsoft.com/office/drawing/2014/main" id="{3DDD1187-82EC-4C6A-9785-48AE8201C19D}"/>
              </a:ext>
            </a:extLst>
          </p:cNvPr>
          <p:cNvSpPr>
            <a:spLocks noGrp="1"/>
          </p:cNvSpPr>
          <p:nvPr>
            <p:ph type="body" sz="quarter" idx="13"/>
          </p:nvPr>
        </p:nvSpPr>
        <p:spPr>
          <a:xfrm>
            <a:off x="426584" y="294027"/>
            <a:ext cx="1948034" cy="551090"/>
          </a:xfrm>
        </p:spPr>
        <p:txBody>
          <a:bodyPr>
            <a:spAutoFit/>
          </a:bodyPr>
          <a:lstStyle/>
          <a:p>
            <a:r>
              <a:rPr lang="en-US" dirty="0"/>
              <a:t>Landing Page</a:t>
            </a:r>
          </a:p>
        </p:txBody>
      </p:sp>
    </p:spTree>
    <p:extLst>
      <p:ext uri="{BB962C8B-B14F-4D97-AF65-F5344CB8AC3E}">
        <p14:creationId xmlns:p14="http://schemas.microsoft.com/office/powerpoint/2010/main" val="1188007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3454-C57E-464F-8FFE-2E321AC8B1FF}"/>
              </a:ext>
            </a:extLst>
          </p:cNvPr>
          <p:cNvSpPr>
            <a:spLocks noGrp="1"/>
          </p:cNvSpPr>
          <p:nvPr>
            <p:ph type="title"/>
          </p:nvPr>
        </p:nvSpPr>
        <p:spPr>
          <a:xfrm>
            <a:off x="838200" y="1150895"/>
            <a:ext cx="10515600" cy="737855"/>
          </a:xfrm>
        </p:spPr>
        <p:txBody>
          <a:bodyPr>
            <a:normAutofit/>
          </a:bodyPr>
          <a:lstStyle/>
          <a:p>
            <a:r>
              <a:rPr lang="en-US" dirty="0"/>
              <a:t>Recommended Solutions for SMEs</a:t>
            </a:r>
          </a:p>
        </p:txBody>
      </p:sp>
      <p:sp>
        <p:nvSpPr>
          <p:cNvPr id="3" name="Content Placeholder 2">
            <a:extLst>
              <a:ext uri="{FF2B5EF4-FFF2-40B4-BE49-F238E27FC236}">
                <a16:creationId xmlns:a16="http://schemas.microsoft.com/office/drawing/2014/main" id="{AE549809-FD59-46CB-9C8C-38951068FB08}"/>
              </a:ext>
            </a:extLst>
          </p:cNvPr>
          <p:cNvSpPr>
            <a:spLocks noGrp="1"/>
          </p:cNvSpPr>
          <p:nvPr>
            <p:ph idx="1"/>
          </p:nvPr>
        </p:nvSpPr>
        <p:spPr>
          <a:xfrm>
            <a:off x="838200" y="2172870"/>
            <a:ext cx="10515600" cy="4351338"/>
          </a:xfrm>
        </p:spPr>
        <p:txBody>
          <a:bodyPr>
            <a:normAutofit lnSpcReduction="10000"/>
          </a:bodyPr>
          <a:lstStyle/>
          <a:p>
            <a:r>
              <a:rPr lang="en-US" b="1" dirty="0"/>
              <a:t>The Best WordPress Plugins :</a:t>
            </a:r>
            <a:r>
              <a:rPr lang="en-US" dirty="0"/>
              <a:t> (Self-Hosted)</a:t>
            </a:r>
          </a:p>
          <a:p>
            <a:pPr lvl="1"/>
            <a:r>
              <a:rPr lang="en-US" dirty="0">
                <a:hlinkClick r:id="rId3"/>
              </a:rPr>
              <a:t>Thrive Architect </a:t>
            </a:r>
            <a:endParaRPr lang="en-US" dirty="0"/>
          </a:p>
          <a:p>
            <a:pPr lvl="1"/>
            <a:r>
              <a:rPr lang="en-US" dirty="0">
                <a:hlinkClick r:id="rId4"/>
              </a:rPr>
              <a:t>Beaver Page Builder</a:t>
            </a:r>
            <a:r>
              <a:rPr lang="en-US" dirty="0"/>
              <a:t> (</a:t>
            </a:r>
            <a:r>
              <a:rPr lang="en-US" dirty="0">
                <a:hlinkClick r:id="rId5"/>
              </a:rPr>
              <a:t>Free Version here</a:t>
            </a:r>
            <a:r>
              <a:rPr lang="en-US" dirty="0"/>
              <a:t>)</a:t>
            </a:r>
          </a:p>
          <a:p>
            <a:pPr lvl="1"/>
            <a:endParaRPr lang="en-US" dirty="0"/>
          </a:p>
          <a:p>
            <a:r>
              <a:rPr lang="en-US" dirty="0"/>
              <a:t>Others WordPress Plugins</a:t>
            </a:r>
          </a:p>
          <a:p>
            <a:pPr lvl="1"/>
            <a:r>
              <a:rPr lang="en-US" dirty="0">
                <a:hlinkClick r:id="rId6"/>
              </a:rPr>
              <a:t>Divi</a:t>
            </a:r>
            <a:endParaRPr lang="en-US" dirty="0"/>
          </a:p>
          <a:p>
            <a:pPr lvl="1"/>
            <a:r>
              <a:rPr lang="en-US" dirty="0" err="1">
                <a:hlinkClick r:id="rId7"/>
              </a:rPr>
              <a:t>WPBakery</a:t>
            </a:r>
            <a:r>
              <a:rPr lang="en-US" dirty="0"/>
              <a:t>  (was Visual Composer) </a:t>
            </a:r>
          </a:p>
          <a:p>
            <a:pPr lvl="1"/>
            <a:r>
              <a:rPr lang="en-US" dirty="0" err="1">
                <a:hlinkClick r:id="rId8"/>
              </a:rPr>
              <a:t>Elementor</a:t>
            </a:r>
            <a:r>
              <a:rPr lang="en-US" dirty="0"/>
              <a:t> (</a:t>
            </a:r>
            <a:r>
              <a:rPr lang="en-US" dirty="0">
                <a:hlinkClick r:id="rId9"/>
              </a:rPr>
              <a:t>Free Version here</a:t>
            </a:r>
            <a:r>
              <a:rPr lang="en-US" dirty="0"/>
              <a:t>)</a:t>
            </a:r>
          </a:p>
          <a:p>
            <a:pPr lvl="1"/>
            <a:r>
              <a:rPr lang="en-US" dirty="0" err="1">
                <a:hlinkClick r:id="rId10"/>
              </a:rPr>
              <a:t>OptimizePress</a:t>
            </a:r>
            <a:endParaRPr lang="en-US" dirty="0"/>
          </a:p>
          <a:p>
            <a:endParaRPr lang="en-US" dirty="0"/>
          </a:p>
        </p:txBody>
      </p:sp>
      <p:sp>
        <p:nvSpPr>
          <p:cNvPr id="18" name="Text Placeholder 17">
            <a:extLst>
              <a:ext uri="{FF2B5EF4-FFF2-40B4-BE49-F238E27FC236}">
                <a16:creationId xmlns:a16="http://schemas.microsoft.com/office/drawing/2014/main" id="{206BD81C-78D9-431F-8184-179D722C0FEC}"/>
              </a:ext>
            </a:extLst>
          </p:cNvPr>
          <p:cNvSpPr>
            <a:spLocks noGrp="1"/>
          </p:cNvSpPr>
          <p:nvPr>
            <p:ph type="body" sz="quarter" idx="13"/>
          </p:nvPr>
        </p:nvSpPr>
        <p:spPr>
          <a:xfrm>
            <a:off x="426583" y="307877"/>
            <a:ext cx="1948034" cy="523390"/>
          </a:xfrm>
        </p:spPr>
        <p:txBody>
          <a:bodyPr/>
          <a:lstStyle/>
          <a:p>
            <a:r>
              <a:rPr lang="en-US" dirty="0"/>
              <a:t>Landing Page</a:t>
            </a:r>
          </a:p>
        </p:txBody>
      </p:sp>
    </p:spTree>
    <p:extLst>
      <p:ext uri="{BB962C8B-B14F-4D97-AF65-F5344CB8AC3E}">
        <p14:creationId xmlns:p14="http://schemas.microsoft.com/office/powerpoint/2010/main" val="987029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99FF85-DF34-467F-BD3B-B9B315B53B15}"/>
              </a:ext>
            </a:extLst>
          </p:cNvPr>
          <p:cNvSpPr>
            <a:spLocks noGrp="1"/>
          </p:cNvSpPr>
          <p:nvPr>
            <p:ph type="title"/>
          </p:nvPr>
        </p:nvSpPr>
        <p:spPr>
          <a:xfrm>
            <a:off x="838200" y="2651125"/>
            <a:ext cx="10515600" cy="1325563"/>
          </a:xfrm>
        </p:spPr>
        <p:txBody>
          <a:bodyPr/>
          <a:lstStyle/>
          <a:p>
            <a:r>
              <a:rPr lang="en-US" dirty="0"/>
              <a:t>Introduction</a:t>
            </a:r>
          </a:p>
        </p:txBody>
      </p:sp>
    </p:spTree>
    <p:extLst>
      <p:ext uri="{BB962C8B-B14F-4D97-AF65-F5344CB8AC3E}">
        <p14:creationId xmlns:p14="http://schemas.microsoft.com/office/powerpoint/2010/main" val="754347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3454-C57E-464F-8FFE-2E321AC8B1FF}"/>
              </a:ext>
            </a:extLst>
          </p:cNvPr>
          <p:cNvSpPr>
            <a:spLocks noGrp="1"/>
          </p:cNvSpPr>
          <p:nvPr>
            <p:ph type="title"/>
          </p:nvPr>
        </p:nvSpPr>
        <p:spPr>
          <a:xfrm>
            <a:off x="838200" y="1150895"/>
            <a:ext cx="10515600" cy="737855"/>
          </a:xfrm>
        </p:spPr>
        <p:txBody>
          <a:bodyPr>
            <a:normAutofit/>
          </a:bodyPr>
          <a:lstStyle/>
          <a:p>
            <a:r>
              <a:rPr lang="en-US" dirty="0"/>
              <a:t>Recommended Solutions for SMEs</a:t>
            </a:r>
          </a:p>
        </p:txBody>
      </p:sp>
      <p:sp>
        <p:nvSpPr>
          <p:cNvPr id="3" name="Content Placeholder 2">
            <a:extLst>
              <a:ext uri="{FF2B5EF4-FFF2-40B4-BE49-F238E27FC236}">
                <a16:creationId xmlns:a16="http://schemas.microsoft.com/office/drawing/2014/main" id="{AE549809-FD59-46CB-9C8C-38951068FB08}"/>
              </a:ext>
            </a:extLst>
          </p:cNvPr>
          <p:cNvSpPr>
            <a:spLocks noGrp="1"/>
          </p:cNvSpPr>
          <p:nvPr>
            <p:ph idx="1"/>
          </p:nvPr>
        </p:nvSpPr>
        <p:spPr>
          <a:xfrm>
            <a:off x="838200" y="2172870"/>
            <a:ext cx="10515600" cy="4351338"/>
          </a:xfrm>
        </p:spPr>
        <p:txBody>
          <a:bodyPr>
            <a:normAutofit/>
          </a:bodyPr>
          <a:lstStyle/>
          <a:p>
            <a:r>
              <a:rPr lang="en-US" b="1" dirty="0"/>
              <a:t>Hosted Solutions: </a:t>
            </a:r>
          </a:p>
          <a:p>
            <a:pPr lvl="1"/>
            <a:r>
              <a:rPr lang="en-US" dirty="0"/>
              <a:t>Most of Email Marketing Platforms</a:t>
            </a:r>
            <a:br>
              <a:rPr lang="en-US" dirty="0"/>
            </a:br>
            <a:r>
              <a:rPr lang="en-US" dirty="0"/>
              <a:t> Including Landing Page…. </a:t>
            </a:r>
          </a:p>
          <a:p>
            <a:pPr lvl="1"/>
            <a:endParaRPr lang="en-US" dirty="0"/>
          </a:p>
          <a:p>
            <a:pPr lvl="1"/>
            <a:r>
              <a:rPr lang="en-US" dirty="0" err="1">
                <a:hlinkClick r:id="rId3"/>
              </a:rPr>
              <a:t>Landingi</a:t>
            </a:r>
            <a:endParaRPr lang="en-US" dirty="0"/>
          </a:p>
          <a:p>
            <a:pPr lvl="1"/>
            <a:r>
              <a:rPr lang="en-US" dirty="0" err="1">
                <a:hlinkClick r:id="rId4"/>
              </a:rPr>
              <a:t>Instapage</a:t>
            </a:r>
            <a:endParaRPr lang="en-US" dirty="0"/>
          </a:p>
          <a:p>
            <a:pPr lvl="1"/>
            <a:r>
              <a:rPr lang="en-US" dirty="0" err="1">
                <a:hlinkClick r:id="rId5"/>
              </a:rPr>
              <a:t>Unbounce</a:t>
            </a:r>
            <a:endParaRPr lang="en-US" dirty="0"/>
          </a:p>
          <a:p>
            <a:pPr lvl="1"/>
            <a:r>
              <a:rPr lang="en-US" dirty="0" err="1">
                <a:hlinkClick r:id="rId6"/>
              </a:rPr>
              <a:t>LeadPages</a:t>
            </a:r>
            <a:endParaRPr lang="en-US" dirty="0"/>
          </a:p>
        </p:txBody>
      </p:sp>
      <p:sp>
        <p:nvSpPr>
          <p:cNvPr id="18" name="Text Placeholder 17">
            <a:extLst>
              <a:ext uri="{FF2B5EF4-FFF2-40B4-BE49-F238E27FC236}">
                <a16:creationId xmlns:a16="http://schemas.microsoft.com/office/drawing/2014/main" id="{520221B5-A43C-4FF9-9CD9-72C9DCA64B88}"/>
              </a:ext>
            </a:extLst>
          </p:cNvPr>
          <p:cNvSpPr>
            <a:spLocks noGrp="1"/>
          </p:cNvSpPr>
          <p:nvPr>
            <p:ph type="body" sz="quarter" idx="13"/>
          </p:nvPr>
        </p:nvSpPr>
        <p:spPr>
          <a:xfrm>
            <a:off x="426583" y="307877"/>
            <a:ext cx="1948034" cy="523390"/>
          </a:xfrm>
        </p:spPr>
        <p:txBody>
          <a:bodyPr/>
          <a:lstStyle/>
          <a:p>
            <a:r>
              <a:rPr lang="en-US" dirty="0"/>
              <a:t>Landing Page</a:t>
            </a:r>
          </a:p>
        </p:txBody>
      </p:sp>
    </p:spTree>
    <p:extLst>
      <p:ext uri="{BB962C8B-B14F-4D97-AF65-F5344CB8AC3E}">
        <p14:creationId xmlns:p14="http://schemas.microsoft.com/office/powerpoint/2010/main" val="42490717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E82C4-1339-4F5D-A91E-C9F0EC8787DD}"/>
              </a:ext>
            </a:extLst>
          </p:cNvPr>
          <p:cNvSpPr>
            <a:spLocks noGrp="1"/>
          </p:cNvSpPr>
          <p:nvPr>
            <p:ph type="title"/>
          </p:nvPr>
        </p:nvSpPr>
        <p:spPr>
          <a:xfrm>
            <a:off x="838200" y="1150895"/>
            <a:ext cx="10515600" cy="737855"/>
          </a:xfrm>
        </p:spPr>
        <p:txBody>
          <a:bodyPr>
            <a:normAutofit/>
          </a:bodyPr>
          <a:lstStyle/>
          <a:p>
            <a:r>
              <a:rPr lang="en-US" dirty="0"/>
              <a:t>Use Cases / Scenarios </a:t>
            </a:r>
          </a:p>
        </p:txBody>
      </p:sp>
      <p:sp>
        <p:nvSpPr>
          <p:cNvPr id="3" name="Content Placeholder 2">
            <a:extLst>
              <a:ext uri="{FF2B5EF4-FFF2-40B4-BE49-F238E27FC236}">
                <a16:creationId xmlns:a16="http://schemas.microsoft.com/office/drawing/2014/main" id="{30E3B982-0F67-441C-9135-5B936305E6B6}"/>
              </a:ext>
            </a:extLst>
          </p:cNvPr>
          <p:cNvSpPr>
            <a:spLocks noGrp="1"/>
          </p:cNvSpPr>
          <p:nvPr>
            <p:ph idx="1"/>
          </p:nvPr>
        </p:nvSpPr>
        <p:spPr>
          <a:xfrm>
            <a:off x="838200" y="2172870"/>
            <a:ext cx="10515600" cy="4351338"/>
          </a:xfrm>
        </p:spPr>
        <p:txBody>
          <a:bodyPr/>
          <a:lstStyle/>
          <a:p>
            <a:endParaRPr lang="en-US" dirty="0"/>
          </a:p>
          <a:p>
            <a:r>
              <a:rPr lang="en-US" dirty="0"/>
              <a:t>Opt-in to Get Lead Magnet (Free/Cheap Product) </a:t>
            </a:r>
          </a:p>
          <a:p>
            <a:endParaRPr lang="en-US" dirty="0"/>
          </a:p>
          <a:p>
            <a:r>
              <a:rPr lang="en-US" dirty="0"/>
              <a:t>Sales Pages</a:t>
            </a:r>
          </a:p>
          <a:p>
            <a:endParaRPr lang="en-US" dirty="0"/>
          </a:p>
        </p:txBody>
      </p:sp>
      <p:sp>
        <p:nvSpPr>
          <p:cNvPr id="18" name="Text Placeholder 17">
            <a:extLst>
              <a:ext uri="{FF2B5EF4-FFF2-40B4-BE49-F238E27FC236}">
                <a16:creationId xmlns:a16="http://schemas.microsoft.com/office/drawing/2014/main" id="{83F8D24F-5131-4DDC-8538-9878DD6EA4EA}"/>
              </a:ext>
            </a:extLst>
          </p:cNvPr>
          <p:cNvSpPr>
            <a:spLocks noGrp="1"/>
          </p:cNvSpPr>
          <p:nvPr>
            <p:ph type="body" sz="quarter" idx="13"/>
          </p:nvPr>
        </p:nvSpPr>
        <p:spPr>
          <a:xfrm>
            <a:off x="426583" y="307877"/>
            <a:ext cx="1948034" cy="523390"/>
          </a:xfrm>
        </p:spPr>
        <p:txBody>
          <a:bodyPr/>
          <a:lstStyle/>
          <a:p>
            <a:r>
              <a:rPr lang="en-US" dirty="0"/>
              <a:t>Landing Page</a:t>
            </a:r>
          </a:p>
        </p:txBody>
      </p:sp>
    </p:spTree>
    <p:extLst>
      <p:ext uri="{BB962C8B-B14F-4D97-AF65-F5344CB8AC3E}">
        <p14:creationId xmlns:p14="http://schemas.microsoft.com/office/powerpoint/2010/main" val="27988194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F750DA-69CD-C8DF-734C-72801670FE2E}"/>
              </a:ext>
            </a:extLst>
          </p:cNvPr>
          <p:cNvSpPr>
            <a:spLocks noGrp="1"/>
          </p:cNvSpPr>
          <p:nvPr>
            <p:ph type="title"/>
          </p:nvPr>
        </p:nvSpPr>
        <p:spPr/>
        <p:txBody>
          <a:bodyPr/>
          <a:lstStyle/>
          <a:p>
            <a:r>
              <a:rPr lang="en-US" dirty="0"/>
              <a:t>Landing Page Tools</a:t>
            </a:r>
          </a:p>
        </p:txBody>
      </p:sp>
      <p:sp>
        <p:nvSpPr>
          <p:cNvPr id="6" name="Text Placeholder 5">
            <a:extLst>
              <a:ext uri="{FF2B5EF4-FFF2-40B4-BE49-F238E27FC236}">
                <a16:creationId xmlns:a16="http://schemas.microsoft.com/office/drawing/2014/main" id="{5C104F9A-B946-1FB1-384C-82B31013E3FF}"/>
              </a:ext>
            </a:extLst>
          </p:cNvPr>
          <p:cNvSpPr>
            <a:spLocks noGrp="1"/>
          </p:cNvSpPr>
          <p:nvPr>
            <p:ph type="body" sz="quarter" idx="13"/>
          </p:nvPr>
        </p:nvSpPr>
        <p:spPr>
          <a:xfrm>
            <a:off x="3015833" y="2997200"/>
            <a:ext cx="6365233" cy="3350646"/>
          </a:xfrm>
        </p:spPr>
        <p:txBody>
          <a:bodyPr/>
          <a:lstStyle/>
          <a:p>
            <a:r>
              <a:rPr lang="en-US" dirty="0"/>
              <a:t>Hosted vs Self-Hosted Tool?</a:t>
            </a:r>
          </a:p>
          <a:p>
            <a:r>
              <a:rPr lang="en-US" dirty="0"/>
              <a:t>Pick a Tool and Try </a:t>
            </a:r>
            <a:r>
              <a:rPr lang="en-US" dirty="0">
                <a:sym typeface="Wingdings" panose="05000000000000000000" pitchFamily="2" charset="2"/>
              </a:rPr>
              <a:t></a:t>
            </a:r>
            <a:endParaRPr lang="en-US" dirty="0"/>
          </a:p>
        </p:txBody>
      </p:sp>
      <p:sp>
        <p:nvSpPr>
          <p:cNvPr id="7" name="Text Placeholder 6">
            <a:extLst>
              <a:ext uri="{FF2B5EF4-FFF2-40B4-BE49-F238E27FC236}">
                <a16:creationId xmlns:a16="http://schemas.microsoft.com/office/drawing/2014/main" id="{742DE244-6556-A6B3-466E-1C57E580BBA4}"/>
              </a:ext>
            </a:extLst>
          </p:cNvPr>
          <p:cNvSpPr>
            <a:spLocks noGrp="1"/>
          </p:cNvSpPr>
          <p:nvPr>
            <p:ph type="body" sz="quarter" idx="14"/>
          </p:nvPr>
        </p:nvSpPr>
        <p:spPr/>
        <p:txBody>
          <a:bodyPr/>
          <a:lstStyle/>
          <a:p>
            <a:r>
              <a:rPr lang="en-US" dirty="0"/>
              <a:t>Action To Take</a:t>
            </a:r>
          </a:p>
        </p:txBody>
      </p:sp>
    </p:spTree>
    <p:extLst>
      <p:ext uri="{BB962C8B-B14F-4D97-AF65-F5344CB8AC3E}">
        <p14:creationId xmlns:p14="http://schemas.microsoft.com/office/powerpoint/2010/main" val="3820392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D20D54-3151-4134-A85B-79F11DB4F0A5}"/>
              </a:ext>
            </a:extLst>
          </p:cNvPr>
          <p:cNvSpPr>
            <a:spLocks noGrp="1"/>
          </p:cNvSpPr>
          <p:nvPr>
            <p:ph type="title"/>
          </p:nvPr>
        </p:nvSpPr>
        <p:spPr>
          <a:xfrm>
            <a:off x="838200" y="2651125"/>
            <a:ext cx="10515600" cy="1325563"/>
          </a:xfrm>
        </p:spPr>
        <p:txBody>
          <a:bodyPr/>
          <a:lstStyle/>
          <a:p>
            <a:r>
              <a:rPr lang="en-US" dirty="0"/>
              <a:t>Ecommerce Platforms / Tools </a:t>
            </a:r>
            <a:br>
              <a:rPr lang="en-US" dirty="0"/>
            </a:br>
            <a:r>
              <a:rPr lang="en-US" dirty="0"/>
              <a:t> Quick Guide</a:t>
            </a:r>
          </a:p>
        </p:txBody>
      </p:sp>
    </p:spTree>
    <p:extLst>
      <p:ext uri="{BB962C8B-B14F-4D97-AF65-F5344CB8AC3E}">
        <p14:creationId xmlns:p14="http://schemas.microsoft.com/office/powerpoint/2010/main" val="2263697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BC3EC1-AE43-4BD2-BE2A-0D59D86664FD}"/>
              </a:ext>
            </a:extLst>
          </p:cNvPr>
          <p:cNvSpPr>
            <a:spLocks noGrp="1"/>
          </p:cNvSpPr>
          <p:nvPr>
            <p:ph type="title"/>
          </p:nvPr>
        </p:nvSpPr>
        <p:spPr/>
        <p:txBody>
          <a:bodyPr/>
          <a:lstStyle/>
          <a:p>
            <a:r>
              <a:rPr lang="en-US" dirty="0"/>
              <a:t>Concept</a:t>
            </a:r>
          </a:p>
        </p:txBody>
      </p:sp>
      <p:sp>
        <p:nvSpPr>
          <p:cNvPr id="4" name="Content Placeholder 3">
            <a:extLst>
              <a:ext uri="{FF2B5EF4-FFF2-40B4-BE49-F238E27FC236}">
                <a16:creationId xmlns:a16="http://schemas.microsoft.com/office/drawing/2014/main" id="{D2D1DE4A-A12A-408D-A972-37D3157B53AE}"/>
              </a:ext>
            </a:extLst>
          </p:cNvPr>
          <p:cNvSpPr>
            <a:spLocks noGrp="1"/>
          </p:cNvSpPr>
          <p:nvPr>
            <p:ph idx="1"/>
          </p:nvPr>
        </p:nvSpPr>
        <p:spPr/>
        <p:txBody>
          <a:bodyPr/>
          <a:lstStyle/>
          <a:p>
            <a:pPr>
              <a:lnSpc>
                <a:spcPct val="150000"/>
              </a:lnSpc>
            </a:pPr>
            <a:r>
              <a:rPr lang="en-US" dirty="0"/>
              <a:t>Show Products/Service </a:t>
            </a:r>
          </a:p>
          <a:p>
            <a:pPr>
              <a:lnSpc>
                <a:spcPct val="150000"/>
              </a:lnSpc>
            </a:pPr>
            <a:r>
              <a:rPr lang="en-US" dirty="0"/>
              <a:t>Enable Customers to Buy Directly </a:t>
            </a:r>
          </a:p>
          <a:p>
            <a:pPr>
              <a:lnSpc>
                <a:spcPct val="150000"/>
              </a:lnSpc>
            </a:pPr>
            <a:r>
              <a:rPr lang="en-US" dirty="0"/>
              <a:t>Handle Some Operations </a:t>
            </a:r>
          </a:p>
        </p:txBody>
      </p:sp>
      <p:sp>
        <p:nvSpPr>
          <p:cNvPr id="5" name="Text Placeholder 4">
            <a:extLst>
              <a:ext uri="{FF2B5EF4-FFF2-40B4-BE49-F238E27FC236}">
                <a16:creationId xmlns:a16="http://schemas.microsoft.com/office/drawing/2014/main" id="{261CAA37-23F5-4A9F-A6F9-4CD96A44FE78}"/>
              </a:ext>
            </a:extLst>
          </p:cNvPr>
          <p:cNvSpPr>
            <a:spLocks noGrp="1"/>
          </p:cNvSpPr>
          <p:nvPr>
            <p:ph type="body" sz="quarter" idx="13"/>
          </p:nvPr>
        </p:nvSpPr>
        <p:spPr>
          <a:xfrm>
            <a:off x="426583" y="294027"/>
            <a:ext cx="3048014" cy="551090"/>
          </a:xfrm>
        </p:spPr>
        <p:txBody>
          <a:bodyPr>
            <a:spAutoFit/>
          </a:bodyPr>
          <a:lstStyle/>
          <a:p>
            <a:r>
              <a:rPr lang="en-US" dirty="0"/>
              <a:t>Ecommerce Platforms</a:t>
            </a:r>
          </a:p>
        </p:txBody>
      </p:sp>
    </p:spTree>
    <p:extLst>
      <p:ext uri="{BB962C8B-B14F-4D97-AF65-F5344CB8AC3E}">
        <p14:creationId xmlns:p14="http://schemas.microsoft.com/office/powerpoint/2010/main" val="2173950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96420-C5FE-4A2E-AC39-E409BCAE2139}"/>
              </a:ext>
            </a:extLst>
          </p:cNvPr>
          <p:cNvSpPr>
            <a:spLocks noGrp="1"/>
          </p:cNvSpPr>
          <p:nvPr>
            <p:ph type="title"/>
          </p:nvPr>
        </p:nvSpPr>
        <p:spPr>
          <a:xfrm>
            <a:off x="838200" y="1150895"/>
            <a:ext cx="10515600" cy="737855"/>
          </a:xfrm>
        </p:spPr>
        <p:txBody>
          <a:bodyPr>
            <a:normAutofit/>
          </a:bodyPr>
          <a:lstStyle/>
          <a:p>
            <a:r>
              <a:rPr lang="en-US" dirty="0"/>
              <a:t>Ecommerce Main Components </a:t>
            </a:r>
          </a:p>
        </p:txBody>
      </p:sp>
      <p:sp>
        <p:nvSpPr>
          <p:cNvPr id="3" name="Content Placeholder 2">
            <a:extLst>
              <a:ext uri="{FF2B5EF4-FFF2-40B4-BE49-F238E27FC236}">
                <a16:creationId xmlns:a16="http://schemas.microsoft.com/office/drawing/2014/main" id="{AA0C0073-A2F2-4551-91DD-20AC954BA32F}"/>
              </a:ext>
            </a:extLst>
          </p:cNvPr>
          <p:cNvSpPr>
            <a:spLocks noGrp="1"/>
          </p:cNvSpPr>
          <p:nvPr>
            <p:ph idx="1"/>
          </p:nvPr>
        </p:nvSpPr>
        <p:spPr>
          <a:xfrm>
            <a:off x="838200" y="2172870"/>
            <a:ext cx="10515600" cy="4351338"/>
          </a:xfrm>
        </p:spPr>
        <p:txBody>
          <a:bodyPr>
            <a:normAutofit fontScale="77500" lnSpcReduction="20000"/>
          </a:bodyPr>
          <a:lstStyle/>
          <a:p>
            <a:r>
              <a:rPr lang="en-US" b="1" dirty="0"/>
              <a:t>Ecommerce Platform</a:t>
            </a:r>
          </a:p>
          <a:p>
            <a:pPr lvl="1"/>
            <a:r>
              <a:rPr lang="en-US" dirty="0"/>
              <a:t>Shopping Cart</a:t>
            </a:r>
          </a:p>
          <a:p>
            <a:pPr lvl="1"/>
            <a:r>
              <a:rPr lang="en-US" dirty="0"/>
              <a:t>Checkout Tool</a:t>
            </a:r>
          </a:p>
          <a:p>
            <a:pPr lvl="1"/>
            <a:r>
              <a:rPr lang="en-US" dirty="0"/>
              <a:t>Manage Products, Prices, Orders …etc.</a:t>
            </a:r>
          </a:p>
          <a:p>
            <a:pPr lvl="1"/>
            <a:endParaRPr lang="en-US" dirty="0"/>
          </a:p>
          <a:p>
            <a:pPr lvl="1"/>
            <a:endParaRPr lang="en-US" dirty="0"/>
          </a:p>
          <a:p>
            <a:r>
              <a:rPr lang="en-US" b="1" dirty="0"/>
              <a:t>Payment </a:t>
            </a:r>
            <a:r>
              <a:rPr lang="en-US" dirty="0"/>
              <a:t>Gateway</a:t>
            </a:r>
            <a:r>
              <a:rPr lang="en-US" b="1" dirty="0"/>
              <a:t> </a:t>
            </a:r>
            <a:r>
              <a:rPr lang="en-US" dirty="0"/>
              <a:t>/ Payment Processing</a:t>
            </a:r>
          </a:p>
          <a:p>
            <a:pPr lvl="1"/>
            <a:r>
              <a:rPr lang="en-US" dirty="0"/>
              <a:t>Process Credit Cards and Other Payments Options</a:t>
            </a:r>
          </a:p>
          <a:p>
            <a:endParaRPr lang="en-US" dirty="0"/>
          </a:p>
          <a:p>
            <a:r>
              <a:rPr lang="en-US" b="1" dirty="0"/>
              <a:t>Delivery</a:t>
            </a:r>
          </a:p>
          <a:p>
            <a:pPr lvl="1"/>
            <a:r>
              <a:rPr lang="en-US" dirty="0"/>
              <a:t>Access to Digital Products </a:t>
            </a:r>
          </a:p>
          <a:p>
            <a:pPr lvl="1"/>
            <a:r>
              <a:rPr lang="en-US" dirty="0"/>
              <a:t>Shipping for Physical Products</a:t>
            </a:r>
          </a:p>
        </p:txBody>
      </p:sp>
      <p:sp>
        <p:nvSpPr>
          <p:cNvPr id="21" name="Text Placeholder 20">
            <a:extLst>
              <a:ext uri="{FF2B5EF4-FFF2-40B4-BE49-F238E27FC236}">
                <a16:creationId xmlns:a16="http://schemas.microsoft.com/office/drawing/2014/main" id="{A811F2EB-10C5-44AC-B505-2DF851BD1DFF}"/>
              </a:ext>
            </a:extLst>
          </p:cNvPr>
          <p:cNvSpPr>
            <a:spLocks noGrp="1"/>
          </p:cNvSpPr>
          <p:nvPr>
            <p:ph type="body" sz="quarter" idx="13"/>
          </p:nvPr>
        </p:nvSpPr>
        <p:spPr>
          <a:xfrm>
            <a:off x="426583" y="294027"/>
            <a:ext cx="3048014" cy="551090"/>
          </a:xfrm>
        </p:spPr>
        <p:txBody>
          <a:bodyPr>
            <a:spAutoFit/>
          </a:bodyPr>
          <a:lstStyle/>
          <a:p>
            <a:r>
              <a:rPr lang="en-US" dirty="0"/>
              <a:t>Ecommerce Platforms</a:t>
            </a:r>
          </a:p>
        </p:txBody>
      </p:sp>
      <p:pic>
        <p:nvPicPr>
          <p:cNvPr id="6" name="Picture 2">
            <a:extLst>
              <a:ext uri="{FF2B5EF4-FFF2-40B4-BE49-F238E27FC236}">
                <a16:creationId xmlns:a16="http://schemas.microsoft.com/office/drawing/2014/main" id="{50E78F60-144A-498C-AA44-E6034A827857}"/>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5471" y="3055374"/>
            <a:ext cx="1849544" cy="184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4121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8C975-65D6-4CCA-81C3-53CD8B283A4A}"/>
              </a:ext>
            </a:extLst>
          </p:cNvPr>
          <p:cNvSpPr>
            <a:spLocks noGrp="1"/>
          </p:cNvSpPr>
          <p:nvPr>
            <p:ph type="title"/>
          </p:nvPr>
        </p:nvSpPr>
        <p:spPr>
          <a:xfrm>
            <a:off x="839788" y="1057117"/>
            <a:ext cx="10515600" cy="689437"/>
          </a:xfrm>
        </p:spPr>
        <p:txBody>
          <a:bodyPr/>
          <a:lstStyle/>
          <a:p>
            <a:r>
              <a:rPr lang="en-US" dirty="0"/>
              <a:t>Types + Examples: </a:t>
            </a:r>
            <a:r>
              <a:rPr lang="en-US" b="0" dirty="0"/>
              <a:t>Global Players</a:t>
            </a:r>
          </a:p>
        </p:txBody>
      </p:sp>
      <p:sp>
        <p:nvSpPr>
          <p:cNvPr id="6" name="Content Placeholder 5">
            <a:extLst>
              <a:ext uri="{FF2B5EF4-FFF2-40B4-BE49-F238E27FC236}">
                <a16:creationId xmlns:a16="http://schemas.microsoft.com/office/drawing/2014/main" id="{8A699EA8-8137-417C-9361-7F1D097A2857}"/>
              </a:ext>
            </a:extLst>
          </p:cNvPr>
          <p:cNvSpPr>
            <a:spLocks noGrp="1"/>
          </p:cNvSpPr>
          <p:nvPr>
            <p:ph sz="half" idx="2"/>
          </p:nvPr>
        </p:nvSpPr>
        <p:spPr>
          <a:xfrm>
            <a:off x="839788" y="4288971"/>
            <a:ext cx="5157787" cy="1900692"/>
          </a:xfrm>
          <a:solidFill>
            <a:schemeClr val="accent6">
              <a:lumMod val="20000"/>
              <a:lumOff val="80000"/>
            </a:schemeClr>
          </a:solidFill>
          <a:ln>
            <a:solidFill>
              <a:schemeClr val="accent5"/>
            </a:solidFill>
          </a:ln>
        </p:spPr>
        <p:txBody>
          <a:bodyPr>
            <a:normAutofit fontScale="77500" lnSpcReduction="20000"/>
          </a:bodyPr>
          <a:lstStyle/>
          <a:p>
            <a:r>
              <a:rPr lang="en-US" dirty="0"/>
              <a:t>Simple Ecommerce Store</a:t>
            </a:r>
          </a:p>
          <a:p>
            <a:pPr lvl="1"/>
            <a:r>
              <a:rPr lang="en-US" dirty="0"/>
              <a:t>For Few Products / Digital Products</a:t>
            </a:r>
          </a:p>
          <a:p>
            <a:pPr lvl="1"/>
            <a:r>
              <a:rPr lang="en-US" dirty="0"/>
              <a:t>Usually, Hosted Solutions</a:t>
            </a:r>
          </a:p>
          <a:p>
            <a:pPr lvl="1"/>
            <a:r>
              <a:rPr lang="en-US" dirty="0"/>
              <a:t>Embedded Purchase Buttons Anywhere</a:t>
            </a:r>
          </a:p>
          <a:p>
            <a:pPr lvl="1"/>
            <a:r>
              <a:rPr lang="en-US" dirty="0" err="1">
                <a:hlinkClick r:id="rId2"/>
              </a:rPr>
              <a:t>ThriveCart</a:t>
            </a:r>
            <a:r>
              <a:rPr lang="en-US" dirty="0"/>
              <a:t> - </a:t>
            </a:r>
            <a:r>
              <a:rPr lang="en-US" dirty="0" err="1">
                <a:hlinkClick r:id="rId3"/>
              </a:rPr>
              <a:t>SendOwl</a:t>
            </a:r>
            <a:r>
              <a:rPr lang="en-US" dirty="0"/>
              <a:t> - </a:t>
            </a:r>
            <a:r>
              <a:rPr lang="en-US" dirty="0" err="1">
                <a:hlinkClick r:id="rId4"/>
              </a:rPr>
              <a:t>Gumroad</a:t>
            </a:r>
            <a:endParaRPr lang="en-US" dirty="0"/>
          </a:p>
        </p:txBody>
      </p:sp>
      <p:sp>
        <p:nvSpPr>
          <p:cNvPr id="8" name="Content Placeholder 7">
            <a:extLst>
              <a:ext uri="{FF2B5EF4-FFF2-40B4-BE49-F238E27FC236}">
                <a16:creationId xmlns:a16="http://schemas.microsoft.com/office/drawing/2014/main" id="{0A7AF238-3AD3-4A9A-BC62-2D9619DBC573}"/>
              </a:ext>
            </a:extLst>
          </p:cNvPr>
          <p:cNvSpPr>
            <a:spLocks noGrp="1"/>
          </p:cNvSpPr>
          <p:nvPr>
            <p:ph sz="quarter" idx="4"/>
          </p:nvPr>
        </p:nvSpPr>
        <p:spPr>
          <a:xfrm>
            <a:off x="6172200" y="4288971"/>
            <a:ext cx="5183188" cy="1900692"/>
          </a:xfrm>
          <a:solidFill>
            <a:schemeClr val="accent6">
              <a:lumMod val="20000"/>
              <a:lumOff val="80000"/>
            </a:schemeClr>
          </a:solidFill>
          <a:ln>
            <a:solidFill>
              <a:schemeClr val="accent5"/>
            </a:solidFill>
          </a:ln>
        </p:spPr>
        <p:txBody>
          <a:bodyPr>
            <a:normAutofit fontScale="85000" lnSpcReduction="10000"/>
          </a:bodyPr>
          <a:lstStyle/>
          <a:p>
            <a:r>
              <a:rPr lang="en-US" dirty="0"/>
              <a:t>Full Ecommerce Store</a:t>
            </a:r>
          </a:p>
          <a:p>
            <a:pPr lvl="1"/>
            <a:r>
              <a:rPr lang="en-US" dirty="0"/>
              <a:t>For Many Products / Physical Products</a:t>
            </a:r>
          </a:p>
          <a:p>
            <a:pPr lvl="1"/>
            <a:r>
              <a:rPr lang="en-US" dirty="0"/>
              <a:t>Can be Hosted/Self-Hosted Solutions</a:t>
            </a:r>
          </a:p>
          <a:p>
            <a:pPr lvl="1"/>
            <a:r>
              <a:rPr lang="en-US" dirty="0"/>
              <a:t>Above Options: Shopify – WooCommerce </a:t>
            </a:r>
          </a:p>
        </p:txBody>
      </p:sp>
      <p:sp>
        <p:nvSpPr>
          <p:cNvPr id="23" name="Text Placeholder 22">
            <a:extLst>
              <a:ext uri="{FF2B5EF4-FFF2-40B4-BE49-F238E27FC236}">
                <a16:creationId xmlns:a16="http://schemas.microsoft.com/office/drawing/2014/main" id="{FD4348D4-6052-440E-9B9E-C682ADD1EFA5}"/>
              </a:ext>
            </a:extLst>
          </p:cNvPr>
          <p:cNvSpPr>
            <a:spLocks noGrp="1"/>
          </p:cNvSpPr>
          <p:nvPr>
            <p:ph type="body" sz="quarter" idx="13"/>
          </p:nvPr>
        </p:nvSpPr>
        <p:spPr>
          <a:xfrm>
            <a:off x="426583" y="336346"/>
            <a:ext cx="2571601" cy="466451"/>
          </a:xfrm>
        </p:spPr>
        <p:txBody>
          <a:bodyPr/>
          <a:lstStyle/>
          <a:p>
            <a:r>
              <a:rPr lang="en-US" dirty="0"/>
              <a:t>Ecommerce Platforms</a:t>
            </a:r>
          </a:p>
        </p:txBody>
      </p:sp>
      <p:sp>
        <p:nvSpPr>
          <p:cNvPr id="2" name="Content Placeholder 1">
            <a:extLst>
              <a:ext uri="{FF2B5EF4-FFF2-40B4-BE49-F238E27FC236}">
                <a16:creationId xmlns:a16="http://schemas.microsoft.com/office/drawing/2014/main" id="{D5B23384-69C0-45F2-9771-69116518E368}"/>
              </a:ext>
            </a:extLst>
          </p:cNvPr>
          <p:cNvSpPr>
            <a:spLocks noGrp="1"/>
          </p:cNvSpPr>
          <p:nvPr>
            <p:ph sz="half" idx="14"/>
          </p:nvPr>
        </p:nvSpPr>
        <p:spPr>
          <a:xfrm>
            <a:off x="838200" y="2067417"/>
            <a:ext cx="5157787" cy="1900692"/>
          </a:xfrm>
          <a:solidFill>
            <a:schemeClr val="accent5">
              <a:lumMod val="20000"/>
              <a:lumOff val="80000"/>
            </a:schemeClr>
          </a:solidFill>
          <a:ln>
            <a:solidFill>
              <a:schemeClr val="accent5"/>
            </a:solidFill>
          </a:ln>
        </p:spPr>
        <p:txBody>
          <a:bodyPr vert="horz" lIns="91440" tIns="360000" rIns="91440" bIns="45720" rtlCol="0">
            <a:normAutofit/>
          </a:bodyPr>
          <a:lstStyle/>
          <a:p>
            <a:r>
              <a:rPr lang="en-US" dirty="0"/>
              <a:t>Hosted Solution</a:t>
            </a:r>
          </a:p>
          <a:p>
            <a:pPr lvl="1"/>
            <a:r>
              <a:rPr lang="en-US" dirty="0">
                <a:hlinkClick r:id="rId5"/>
              </a:rPr>
              <a:t>Shopify</a:t>
            </a:r>
            <a:endParaRPr lang="en-US" dirty="0"/>
          </a:p>
          <a:p>
            <a:pPr lvl="1"/>
            <a:r>
              <a:rPr lang="en-US" dirty="0">
                <a:hlinkClick r:id="rId6"/>
              </a:rPr>
              <a:t>BigCommerce</a:t>
            </a:r>
            <a:endParaRPr lang="en-US" dirty="0"/>
          </a:p>
        </p:txBody>
      </p:sp>
      <p:sp>
        <p:nvSpPr>
          <p:cNvPr id="3" name="Content Placeholder 2">
            <a:extLst>
              <a:ext uri="{FF2B5EF4-FFF2-40B4-BE49-F238E27FC236}">
                <a16:creationId xmlns:a16="http://schemas.microsoft.com/office/drawing/2014/main" id="{C1FDBA5F-87FE-47DB-9E60-3FAFDF8E518B}"/>
              </a:ext>
            </a:extLst>
          </p:cNvPr>
          <p:cNvSpPr>
            <a:spLocks noGrp="1"/>
          </p:cNvSpPr>
          <p:nvPr>
            <p:ph sz="quarter" idx="15"/>
          </p:nvPr>
        </p:nvSpPr>
        <p:spPr>
          <a:xfrm>
            <a:off x="6170612" y="2067417"/>
            <a:ext cx="5183188" cy="1900692"/>
          </a:xfrm>
          <a:solidFill>
            <a:schemeClr val="accent5">
              <a:lumMod val="20000"/>
              <a:lumOff val="80000"/>
            </a:schemeClr>
          </a:solidFill>
          <a:ln>
            <a:solidFill>
              <a:schemeClr val="accent5"/>
            </a:solidFill>
          </a:ln>
        </p:spPr>
        <p:txBody>
          <a:bodyPr vert="horz" lIns="91440" tIns="360000" rIns="91440" bIns="45720" rtlCol="0">
            <a:normAutofit/>
          </a:bodyPr>
          <a:lstStyle/>
          <a:p>
            <a:r>
              <a:rPr lang="en-US" dirty="0"/>
              <a:t>Self-Hosted Solution</a:t>
            </a:r>
          </a:p>
          <a:p>
            <a:pPr lvl="1"/>
            <a:r>
              <a:rPr lang="en-US" dirty="0">
                <a:hlinkClick r:id="rId7"/>
              </a:rPr>
              <a:t>WooCommerce</a:t>
            </a:r>
            <a:endParaRPr lang="en-US" dirty="0"/>
          </a:p>
          <a:p>
            <a:pPr lvl="1"/>
            <a:r>
              <a:rPr lang="en-US" dirty="0"/>
              <a:t> </a:t>
            </a:r>
            <a:r>
              <a:rPr lang="en-US" dirty="0">
                <a:hlinkClick r:id="rId8"/>
              </a:rPr>
              <a:t>Magento</a:t>
            </a:r>
            <a:endParaRPr lang="en-US" dirty="0"/>
          </a:p>
        </p:txBody>
      </p:sp>
      <p:sp>
        <p:nvSpPr>
          <p:cNvPr id="5" name="Rectangle 4">
            <a:extLst>
              <a:ext uri="{FF2B5EF4-FFF2-40B4-BE49-F238E27FC236}">
                <a16:creationId xmlns:a16="http://schemas.microsoft.com/office/drawing/2014/main" id="{555982DB-806A-9FE3-3E0E-31FFDA83C96D}"/>
              </a:ext>
            </a:extLst>
          </p:cNvPr>
          <p:cNvSpPr/>
          <p:nvPr/>
        </p:nvSpPr>
        <p:spPr>
          <a:xfrm>
            <a:off x="5413022" y="4119638"/>
            <a:ext cx="1365955" cy="33866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latin typeface="Dubai" panose="020B0503030403030204" pitchFamily="34" charset="-78"/>
                <a:cs typeface="Dubai" panose="020B0503030403030204" pitchFamily="34" charset="-78"/>
              </a:rPr>
              <a:t>Scope?</a:t>
            </a:r>
          </a:p>
        </p:txBody>
      </p:sp>
      <p:sp>
        <p:nvSpPr>
          <p:cNvPr id="7" name="Rectangle 6">
            <a:extLst>
              <a:ext uri="{FF2B5EF4-FFF2-40B4-BE49-F238E27FC236}">
                <a16:creationId xmlns:a16="http://schemas.microsoft.com/office/drawing/2014/main" id="{21E4F583-F6D4-BB92-7ACE-D83279BBD2C1}"/>
              </a:ext>
            </a:extLst>
          </p:cNvPr>
          <p:cNvSpPr/>
          <p:nvPr/>
        </p:nvSpPr>
        <p:spPr>
          <a:xfrm>
            <a:off x="5413022" y="1915887"/>
            <a:ext cx="1365955" cy="33866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latin typeface="Dubai" panose="020B0503030403030204" pitchFamily="34" charset="-78"/>
                <a:cs typeface="Dubai" panose="020B0503030403030204" pitchFamily="34" charset="-78"/>
              </a:rPr>
              <a:t>Hosting?</a:t>
            </a:r>
          </a:p>
        </p:txBody>
      </p:sp>
    </p:spTree>
    <p:extLst>
      <p:ext uri="{BB962C8B-B14F-4D97-AF65-F5344CB8AC3E}">
        <p14:creationId xmlns:p14="http://schemas.microsoft.com/office/powerpoint/2010/main" val="16681737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8C975-65D6-4CCA-81C3-53CD8B283A4A}"/>
              </a:ext>
            </a:extLst>
          </p:cNvPr>
          <p:cNvSpPr>
            <a:spLocks noGrp="1"/>
          </p:cNvSpPr>
          <p:nvPr>
            <p:ph type="title"/>
          </p:nvPr>
        </p:nvSpPr>
        <p:spPr>
          <a:xfrm>
            <a:off x="839788" y="1057117"/>
            <a:ext cx="10515600" cy="689437"/>
          </a:xfrm>
        </p:spPr>
        <p:txBody>
          <a:bodyPr/>
          <a:lstStyle/>
          <a:p>
            <a:r>
              <a:rPr lang="en-US" dirty="0"/>
              <a:t>Types + Examples: </a:t>
            </a:r>
            <a:r>
              <a:rPr lang="en-US" b="0" dirty="0"/>
              <a:t>Arab Players</a:t>
            </a:r>
          </a:p>
        </p:txBody>
      </p:sp>
      <p:sp>
        <p:nvSpPr>
          <p:cNvPr id="6" name="Content Placeholder 5">
            <a:extLst>
              <a:ext uri="{FF2B5EF4-FFF2-40B4-BE49-F238E27FC236}">
                <a16:creationId xmlns:a16="http://schemas.microsoft.com/office/drawing/2014/main" id="{8A699EA8-8137-417C-9361-7F1D097A2857}"/>
              </a:ext>
            </a:extLst>
          </p:cNvPr>
          <p:cNvSpPr>
            <a:spLocks noGrp="1"/>
          </p:cNvSpPr>
          <p:nvPr>
            <p:ph sz="half" idx="2"/>
          </p:nvPr>
        </p:nvSpPr>
        <p:spPr>
          <a:xfrm>
            <a:off x="839788" y="4288971"/>
            <a:ext cx="5157787" cy="1900692"/>
          </a:xfrm>
          <a:solidFill>
            <a:schemeClr val="accent6">
              <a:lumMod val="20000"/>
              <a:lumOff val="80000"/>
            </a:schemeClr>
          </a:solidFill>
          <a:ln>
            <a:solidFill>
              <a:schemeClr val="accent5"/>
            </a:solidFill>
          </a:ln>
        </p:spPr>
        <p:txBody>
          <a:bodyPr>
            <a:normAutofit fontScale="62500" lnSpcReduction="20000"/>
          </a:bodyPr>
          <a:lstStyle/>
          <a:p>
            <a:r>
              <a:rPr lang="en-US" dirty="0"/>
              <a:t>Simple Ecommerce Store</a:t>
            </a:r>
          </a:p>
          <a:p>
            <a:pPr lvl="1"/>
            <a:r>
              <a:rPr lang="en-US" dirty="0"/>
              <a:t>For Few Products / Digital Products</a:t>
            </a:r>
          </a:p>
          <a:p>
            <a:pPr lvl="1"/>
            <a:r>
              <a:rPr lang="en-US" dirty="0"/>
              <a:t>Usually, Hosted Solutions</a:t>
            </a:r>
          </a:p>
          <a:p>
            <a:pPr lvl="1"/>
            <a:r>
              <a:rPr lang="en-US" dirty="0"/>
              <a:t>May Embedded Purchase Buttons Anywhere</a:t>
            </a:r>
          </a:p>
          <a:p>
            <a:pPr lvl="1"/>
            <a:r>
              <a:rPr lang="en-US" b="1" dirty="0"/>
              <a:t>Most of Local Payment Players</a:t>
            </a:r>
          </a:p>
          <a:p>
            <a:pPr lvl="1"/>
            <a:r>
              <a:rPr lang="en-US" dirty="0" err="1">
                <a:hlinkClick r:id="rId2"/>
              </a:rPr>
              <a:t>Fawaterk</a:t>
            </a:r>
            <a:r>
              <a:rPr lang="en-US" dirty="0"/>
              <a:t> - </a:t>
            </a:r>
            <a:r>
              <a:rPr lang="en-US" dirty="0" err="1">
                <a:hlinkClick r:id="rId3"/>
              </a:rPr>
              <a:t>EasyKash</a:t>
            </a:r>
            <a:r>
              <a:rPr lang="en-US" dirty="0"/>
              <a:t> - </a:t>
            </a:r>
            <a:r>
              <a:rPr lang="en-US" dirty="0" err="1">
                <a:hlinkClick r:id="rId4"/>
              </a:rPr>
              <a:t>Paymob</a:t>
            </a:r>
            <a:endParaRPr lang="en-US" dirty="0"/>
          </a:p>
        </p:txBody>
      </p:sp>
      <p:sp>
        <p:nvSpPr>
          <p:cNvPr id="8" name="Content Placeholder 7">
            <a:extLst>
              <a:ext uri="{FF2B5EF4-FFF2-40B4-BE49-F238E27FC236}">
                <a16:creationId xmlns:a16="http://schemas.microsoft.com/office/drawing/2014/main" id="{0A7AF238-3AD3-4A9A-BC62-2D9619DBC573}"/>
              </a:ext>
            </a:extLst>
          </p:cNvPr>
          <p:cNvSpPr>
            <a:spLocks noGrp="1"/>
          </p:cNvSpPr>
          <p:nvPr>
            <p:ph sz="quarter" idx="4"/>
          </p:nvPr>
        </p:nvSpPr>
        <p:spPr>
          <a:xfrm>
            <a:off x="6172200" y="4288971"/>
            <a:ext cx="5183188" cy="1900692"/>
          </a:xfrm>
          <a:solidFill>
            <a:schemeClr val="accent6">
              <a:lumMod val="20000"/>
              <a:lumOff val="80000"/>
            </a:schemeClr>
          </a:solidFill>
          <a:ln>
            <a:solidFill>
              <a:schemeClr val="accent5"/>
            </a:solidFill>
          </a:ln>
        </p:spPr>
        <p:txBody>
          <a:bodyPr>
            <a:normAutofit fontScale="85000" lnSpcReduction="10000"/>
          </a:bodyPr>
          <a:lstStyle/>
          <a:p>
            <a:r>
              <a:rPr lang="en-US" dirty="0"/>
              <a:t>Full Ecommerce Store</a:t>
            </a:r>
          </a:p>
          <a:p>
            <a:pPr lvl="1"/>
            <a:r>
              <a:rPr lang="en-US" dirty="0"/>
              <a:t>For Many Products / Physical Products</a:t>
            </a:r>
          </a:p>
          <a:p>
            <a:pPr lvl="1"/>
            <a:r>
              <a:rPr lang="en-US" dirty="0"/>
              <a:t>Can be Hosted/Self-Hosted Solutions</a:t>
            </a:r>
          </a:p>
          <a:p>
            <a:pPr lvl="1"/>
            <a:r>
              <a:rPr lang="en-US" dirty="0" err="1"/>
              <a:t>ExpandCart</a:t>
            </a:r>
            <a:r>
              <a:rPr lang="en-US" dirty="0"/>
              <a:t> - Zammit - </a:t>
            </a:r>
            <a:r>
              <a:rPr lang="en-US" dirty="0" err="1"/>
              <a:t>Zid</a:t>
            </a:r>
            <a:endParaRPr lang="en-US" dirty="0"/>
          </a:p>
        </p:txBody>
      </p:sp>
      <p:sp>
        <p:nvSpPr>
          <p:cNvPr id="23" name="Text Placeholder 22">
            <a:extLst>
              <a:ext uri="{FF2B5EF4-FFF2-40B4-BE49-F238E27FC236}">
                <a16:creationId xmlns:a16="http://schemas.microsoft.com/office/drawing/2014/main" id="{1B21BFF3-A703-4B5D-8163-0F4880126DAB}"/>
              </a:ext>
            </a:extLst>
          </p:cNvPr>
          <p:cNvSpPr>
            <a:spLocks noGrp="1"/>
          </p:cNvSpPr>
          <p:nvPr>
            <p:ph type="body" sz="quarter" idx="13"/>
          </p:nvPr>
        </p:nvSpPr>
        <p:spPr>
          <a:xfrm>
            <a:off x="426583" y="336346"/>
            <a:ext cx="2571601" cy="466451"/>
          </a:xfrm>
        </p:spPr>
        <p:txBody>
          <a:bodyPr/>
          <a:lstStyle/>
          <a:p>
            <a:r>
              <a:rPr lang="en-US" dirty="0"/>
              <a:t>Ecommerce Platforms</a:t>
            </a:r>
          </a:p>
        </p:txBody>
      </p:sp>
      <p:sp>
        <p:nvSpPr>
          <p:cNvPr id="2" name="Content Placeholder 1">
            <a:extLst>
              <a:ext uri="{FF2B5EF4-FFF2-40B4-BE49-F238E27FC236}">
                <a16:creationId xmlns:a16="http://schemas.microsoft.com/office/drawing/2014/main" id="{3C980123-FA42-4368-9B9C-D626995FB2FF}"/>
              </a:ext>
            </a:extLst>
          </p:cNvPr>
          <p:cNvSpPr>
            <a:spLocks noGrp="1"/>
          </p:cNvSpPr>
          <p:nvPr>
            <p:ph sz="half" idx="14"/>
          </p:nvPr>
        </p:nvSpPr>
        <p:spPr>
          <a:xfrm>
            <a:off x="838200" y="2067417"/>
            <a:ext cx="5157787" cy="1900692"/>
          </a:xfrm>
          <a:solidFill>
            <a:schemeClr val="accent5">
              <a:lumMod val="20000"/>
              <a:lumOff val="80000"/>
            </a:schemeClr>
          </a:solidFill>
          <a:ln>
            <a:solidFill>
              <a:schemeClr val="accent5"/>
            </a:solidFill>
          </a:ln>
        </p:spPr>
        <p:txBody>
          <a:bodyPr vert="horz" lIns="91440" tIns="360000" rIns="91440" bIns="45720" rtlCol="0">
            <a:normAutofit fontScale="92500" lnSpcReduction="10000"/>
          </a:bodyPr>
          <a:lstStyle/>
          <a:p>
            <a:r>
              <a:rPr lang="en-US" dirty="0"/>
              <a:t>Hosted Solution</a:t>
            </a:r>
          </a:p>
          <a:p>
            <a:pPr lvl="1"/>
            <a:r>
              <a:rPr lang="en-US" dirty="0" err="1">
                <a:hlinkClick r:id="rId5"/>
              </a:rPr>
              <a:t>ExpandCart</a:t>
            </a:r>
            <a:endParaRPr lang="en-US" dirty="0"/>
          </a:p>
          <a:p>
            <a:pPr lvl="1"/>
            <a:r>
              <a:rPr lang="en-US" dirty="0">
                <a:hlinkClick r:id="rId6"/>
              </a:rPr>
              <a:t>Zammit</a:t>
            </a:r>
            <a:r>
              <a:rPr lang="en-US" dirty="0"/>
              <a:t> </a:t>
            </a:r>
          </a:p>
          <a:p>
            <a:pPr lvl="1"/>
            <a:r>
              <a:rPr lang="en-US" dirty="0" err="1">
                <a:hlinkClick r:id="rId7"/>
              </a:rPr>
              <a:t>Zid</a:t>
            </a:r>
            <a:endParaRPr lang="en-US" dirty="0"/>
          </a:p>
        </p:txBody>
      </p:sp>
      <p:sp>
        <p:nvSpPr>
          <p:cNvPr id="3" name="Content Placeholder 2">
            <a:extLst>
              <a:ext uri="{FF2B5EF4-FFF2-40B4-BE49-F238E27FC236}">
                <a16:creationId xmlns:a16="http://schemas.microsoft.com/office/drawing/2014/main" id="{B12427A2-479F-46DC-A422-CE73F073397D}"/>
              </a:ext>
            </a:extLst>
          </p:cNvPr>
          <p:cNvSpPr>
            <a:spLocks noGrp="1"/>
          </p:cNvSpPr>
          <p:nvPr>
            <p:ph sz="quarter" idx="15"/>
          </p:nvPr>
        </p:nvSpPr>
        <p:spPr>
          <a:xfrm>
            <a:off x="6170612" y="2067417"/>
            <a:ext cx="5183188" cy="1900692"/>
          </a:xfrm>
          <a:solidFill>
            <a:schemeClr val="accent5">
              <a:lumMod val="20000"/>
              <a:lumOff val="80000"/>
            </a:schemeClr>
          </a:solidFill>
          <a:ln>
            <a:solidFill>
              <a:schemeClr val="accent5"/>
            </a:solidFill>
          </a:ln>
        </p:spPr>
        <p:txBody>
          <a:bodyPr vert="horz" lIns="91440" tIns="360000" rIns="91440" bIns="45720" rtlCol="0">
            <a:normAutofit/>
          </a:bodyPr>
          <a:lstStyle/>
          <a:p>
            <a:r>
              <a:rPr lang="en-US" dirty="0"/>
              <a:t>Self-Hosted Solution</a:t>
            </a:r>
          </a:p>
          <a:p>
            <a:pPr lvl="1"/>
            <a:r>
              <a:rPr lang="en-US" dirty="0"/>
              <a:t>N/A (I don’t know)</a:t>
            </a:r>
          </a:p>
        </p:txBody>
      </p:sp>
      <p:sp>
        <p:nvSpPr>
          <p:cNvPr id="9" name="Rectangle 8">
            <a:extLst>
              <a:ext uri="{FF2B5EF4-FFF2-40B4-BE49-F238E27FC236}">
                <a16:creationId xmlns:a16="http://schemas.microsoft.com/office/drawing/2014/main" id="{A73A1581-A6F6-CAE6-D4C2-1195027E3D73}"/>
              </a:ext>
            </a:extLst>
          </p:cNvPr>
          <p:cNvSpPr/>
          <p:nvPr/>
        </p:nvSpPr>
        <p:spPr>
          <a:xfrm>
            <a:off x="5413022" y="4119638"/>
            <a:ext cx="1365955" cy="33866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latin typeface="Dubai" panose="020B0503030403030204" pitchFamily="34" charset="-78"/>
                <a:cs typeface="Dubai" panose="020B0503030403030204" pitchFamily="34" charset="-78"/>
              </a:rPr>
              <a:t>Scope?</a:t>
            </a:r>
          </a:p>
        </p:txBody>
      </p:sp>
      <p:sp>
        <p:nvSpPr>
          <p:cNvPr id="10" name="Rectangle 9">
            <a:extLst>
              <a:ext uri="{FF2B5EF4-FFF2-40B4-BE49-F238E27FC236}">
                <a16:creationId xmlns:a16="http://schemas.microsoft.com/office/drawing/2014/main" id="{96F700E2-64B0-79AB-D829-5D9D99828192}"/>
              </a:ext>
            </a:extLst>
          </p:cNvPr>
          <p:cNvSpPr/>
          <p:nvPr/>
        </p:nvSpPr>
        <p:spPr>
          <a:xfrm>
            <a:off x="5413022" y="1876697"/>
            <a:ext cx="1365955" cy="33866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latin typeface="Dubai" panose="020B0503030403030204" pitchFamily="34" charset="-78"/>
                <a:cs typeface="Dubai" panose="020B0503030403030204" pitchFamily="34" charset="-78"/>
              </a:rPr>
              <a:t>Hosting?</a:t>
            </a:r>
          </a:p>
        </p:txBody>
      </p:sp>
    </p:spTree>
    <p:extLst>
      <p:ext uri="{BB962C8B-B14F-4D97-AF65-F5344CB8AC3E}">
        <p14:creationId xmlns:p14="http://schemas.microsoft.com/office/powerpoint/2010/main" val="34728908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8C975-65D6-4CCA-81C3-53CD8B283A4A}"/>
              </a:ext>
            </a:extLst>
          </p:cNvPr>
          <p:cNvSpPr>
            <a:spLocks noGrp="1"/>
          </p:cNvSpPr>
          <p:nvPr>
            <p:ph type="title"/>
          </p:nvPr>
        </p:nvSpPr>
        <p:spPr>
          <a:xfrm>
            <a:off x="838200" y="1057117"/>
            <a:ext cx="10515600" cy="689437"/>
          </a:xfrm>
        </p:spPr>
        <p:txBody>
          <a:bodyPr/>
          <a:lstStyle/>
          <a:p>
            <a:r>
              <a:rPr lang="en-US" dirty="0"/>
              <a:t>Recommended Options</a:t>
            </a:r>
            <a:endParaRPr lang="en-US" b="0" dirty="0"/>
          </a:p>
        </p:txBody>
      </p:sp>
      <p:sp>
        <p:nvSpPr>
          <p:cNvPr id="6" name="Content Placeholder 5">
            <a:extLst>
              <a:ext uri="{FF2B5EF4-FFF2-40B4-BE49-F238E27FC236}">
                <a16:creationId xmlns:a16="http://schemas.microsoft.com/office/drawing/2014/main" id="{8A699EA8-8137-417C-9361-7F1D097A2857}"/>
              </a:ext>
            </a:extLst>
          </p:cNvPr>
          <p:cNvSpPr>
            <a:spLocks noGrp="1"/>
          </p:cNvSpPr>
          <p:nvPr>
            <p:ph sz="half" idx="2"/>
          </p:nvPr>
        </p:nvSpPr>
        <p:spPr>
          <a:xfrm>
            <a:off x="3445669" y="4307027"/>
            <a:ext cx="5157787" cy="1900692"/>
          </a:xfrm>
          <a:solidFill>
            <a:schemeClr val="accent6">
              <a:lumMod val="20000"/>
              <a:lumOff val="80000"/>
            </a:schemeClr>
          </a:solidFill>
          <a:ln>
            <a:solidFill>
              <a:schemeClr val="accent5"/>
            </a:solidFill>
          </a:ln>
        </p:spPr>
        <p:txBody>
          <a:bodyPr>
            <a:normAutofit/>
          </a:bodyPr>
          <a:lstStyle/>
          <a:p>
            <a:r>
              <a:rPr lang="en-US" sz="2600" dirty="0"/>
              <a:t>Simple Ecommerce Store</a:t>
            </a:r>
          </a:p>
          <a:p>
            <a:pPr lvl="1"/>
            <a:r>
              <a:rPr lang="en-US" b="1" dirty="0" err="1"/>
              <a:t>SendOwl</a:t>
            </a:r>
            <a:endParaRPr lang="en-US" b="1" dirty="0"/>
          </a:p>
          <a:p>
            <a:pPr lvl="1"/>
            <a:r>
              <a:rPr lang="en-US" dirty="0" err="1"/>
              <a:t>Fawaterk</a:t>
            </a:r>
            <a:endParaRPr lang="en-US" dirty="0"/>
          </a:p>
        </p:txBody>
      </p:sp>
      <p:sp>
        <p:nvSpPr>
          <p:cNvPr id="23" name="Text Placeholder 22">
            <a:extLst>
              <a:ext uri="{FF2B5EF4-FFF2-40B4-BE49-F238E27FC236}">
                <a16:creationId xmlns:a16="http://schemas.microsoft.com/office/drawing/2014/main" id="{1B21BFF3-A703-4B5D-8163-0F4880126DAB}"/>
              </a:ext>
            </a:extLst>
          </p:cNvPr>
          <p:cNvSpPr>
            <a:spLocks noGrp="1"/>
          </p:cNvSpPr>
          <p:nvPr>
            <p:ph type="body" sz="quarter" idx="13"/>
          </p:nvPr>
        </p:nvSpPr>
        <p:spPr>
          <a:xfrm>
            <a:off x="426583" y="336346"/>
            <a:ext cx="2571601" cy="466451"/>
          </a:xfrm>
        </p:spPr>
        <p:txBody>
          <a:bodyPr/>
          <a:lstStyle/>
          <a:p>
            <a:r>
              <a:rPr lang="en-US" dirty="0"/>
              <a:t>Ecommerce Platforms</a:t>
            </a:r>
          </a:p>
        </p:txBody>
      </p:sp>
      <p:sp>
        <p:nvSpPr>
          <p:cNvPr id="2" name="Content Placeholder 1">
            <a:extLst>
              <a:ext uri="{FF2B5EF4-FFF2-40B4-BE49-F238E27FC236}">
                <a16:creationId xmlns:a16="http://schemas.microsoft.com/office/drawing/2014/main" id="{3C980123-FA42-4368-9B9C-D626995FB2FF}"/>
              </a:ext>
            </a:extLst>
          </p:cNvPr>
          <p:cNvSpPr>
            <a:spLocks noGrp="1"/>
          </p:cNvSpPr>
          <p:nvPr>
            <p:ph sz="half" idx="14"/>
          </p:nvPr>
        </p:nvSpPr>
        <p:spPr>
          <a:xfrm>
            <a:off x="838200" y="2067417"/>
            <a:ext cx="5157787" cy="1900692"/>
          </a:xfrm>
          <a:solidFill>
            <a:schemeClr val="accent5">
              <a:lumMod val="20000"/>
              <a:lumOff val="80000"/>
            </a:schemeClr>
          </a:solidFill>
          <a:ln>
            <a:solidFill>
              <a:schemeClr val="accent5"/>
            </a:solidFill>
          </a:ln>
        </p:spPr>
        <p:txBody>
          <a:bodyPr vert="horz" lIns="91440" tIns="360000" rIns="91440" bIns="45720" rtlCol="0">
            <a:normAutofit/>
          </a:bodyPr>
          <a:lstStyle/>
          <a:p>
            <a:r>
              <a:rPr lang="en-US" sz="2400" dirty="0"/>
              <a:t>Hosted Full Ecommerce Store</a:t>
            </a:r>
          </a:p>
          <a:p>
            <a:pPr lvl="1"/>
            <a:r>
              <a:rPr lang="en-US" b="1" dirty="0"/>
              <a:t>Shopify</a:t>
            </a:r>
          </a:p>
          <a:p>
            <a:pPr lvl="1"/>
            <a:r>
              <a:rPr lang="en-US" dirty="0" err="1"/>
              <a:t>ExpandCart</a:t>
            </a:r>
            <a:endParaRPr lang="en-US" dirty="0"/>
          </a:p>
        </p:txBody>
      </p:sp>
      <p:sp>
        <p:nvSpPr>
          <p:cNvPr id="3" name="Content Placeholder 2">
            <a:extLst>
              <a:ext uri="{FF2B5EF4-FFF2-40B4-BE49-F238E27FC236}">
                <a16:creationId xmlns:a16="http://schemas.microsoft.com/office/drawing/2014/main" id="{B12427A2-479F-46DC-A422-CE73F073397D}"/>
              </a:ext>
            </a:extLst>
          </p:cNvPr>
          <p:cNvSpPr>
            <a:spLocks noGrp="1"/>
          </p:cNvSpPr>
          <p:nvPr>
            <p:ph sz="quarter" idx="15"/>
          </p:nvPr>
        </p:nvSpPr>
        <p:spPr>
          <a:xfrm>
            <a:off x="6170612" y="2067417"/>
            <a:ext cx="5183188" cy="1900692"/>
          </a:xfrm>
          <a:solidFill>
            <a:schemeClr val="accent5">
              <a:lumMod val="20000"/>
              <a:lumOff val="80000"/>
            </a:schemeClr>
          </a:solidFill>
          <a:ln>
            <a:solidFill>
              <a:schemeClr val="accent5"/>
            </a:solidFill>
          </a:ln>
        </p:spPr>
        <p:txBody>
          <a:bodyPr vert="horz" lIns="91440" tIns="360000" rIns="91440" bIns="45720" rtlCol="0">
            <a:normAutofit/>
          </a:bodyPr>
          <a:lstStyle/>
          <a:p>
            <a:r>
              <a:rPr lang="en-US" sz="2400" dirty="0"/>
              <a:t>Self-Hosted Full Ecommerce Store</a:t>
            </a:r>
          </a:p>
          <a:p>
            <a:pPr lvl="1"/>
            <a:r>
              <a:rPr lang="en-US" b="1" dirty="0"/>
              <a:t>WooCommerce</a:t>
            </a:r>
          </a:p>
          <a:p>
            <a:pPr lvl="1"/>
            <a:r>
              <a:rPr lang="en-US" b="1" dirty="0"/>
              <a:t>Why?</a:t>
            </a:r>
          </a:p>
        </p:txBody>
      </p:sp>
      <p:sp>
        <p:nvSpPr>
          <p:cNvPr id="9" name="Content Placeholder 5">
            <a:extLst>
              <a:ext uri="{FF2B5EF4-FFF2-40B4-BE49-F238E27FC236}">
                <a16:creationId xmlns:a16="http://schemas.microsoft.com/office/drawing/2014/main" id="{6AD42CE1-D2F3-4CAC-8AA7-1EA13777B48A}"/>
              </a:ext>
            </a:extLst>
          </p:cNvPr>
          <p:cNvSpPr txBox="1">
            <a:spLocks/>
          </p:cNvSpPr>
          <p:nvPr/>
        </p:nvSpPr>
        <p:spPr>
          <a:xfrm>
            <a:off x="-2696736" y="4166308"/>
            <a:ext cx="2394676" cy="1900692"/>
          </a:xfrm>
          <a:prstGeom prst="rect">
            <a:avLst/>
          </a:prstGeom>
          <a:solidFill>
            <a:schemeClr val="accent4">
              <a:lumMod val="60000"/>
              <a:lumOff val="40000"/>
            </a:schemeClr>
          </a:solidFill>
          <a:ln>
            <a:solidFill>
              <a:schemeClr val="accent5"/>
            </a:solidFill>
          </a:ln>
        </p:spPr>
        <p:txBody>
          <a:bodyPr vert="horz" lIns="91440" tIns="36000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a:solidFill>
                  <a:srgbClr val="444444"/>
                </a:solidFill>
                <a:latin typeface="Dubai" panose="020B0503030403030204" pitchFamily="34" charset="-78"/>
                <a:ea typeface="+mn-ea"/>
                <a:cs typeface="Dubai" panose="020B0503030403030204" pitchFamily="34" charset="-78"/>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444444"/>
                </a:solidFill>
                <a:latin typeface="Dubai" panose="020B0503030403030204" pitchFamily="34" charset="-78"/>
                <a:ea typeface="+mn-ea"/>
                <a:cs typeface="Dubai" panose="020B0503030403030204" pitchFamily="34" charset="-78"/>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444444"/>
                </a:solidFill>
                <a:latin typeface="Dubai" panose="020B0503030403030204" pitchFamily="34" charset="-78"/>
                <a:ea typeface="+mn-ea"/>
                <a:cs typeface="Dubai" panose="020B0503030403030204" pitchFamily="34" charset="-78"/>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444444"/>
                </a:solidFill>
                <a:latin typeface="Dubai" panose="020B0503030403030204" pitchFamily="34" charset="-78"/>
                <a:ea typeface="+mn-ea"/>
                <a:cs typeface="Dubai" panose="020B0503030403030204" pitchFamily="34" charset="-78"/>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444444"/>
                </a:solidFill>
                <a:latin typeface="Dubai" panose="020B0503030403030204" pitchFamily="34" charset="-78"/>
                <a:ea typeface="+mn-ea"/>
                <a:cs typeface="Dubai" panose="020B0503030403030204" pitchFamily="34"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Hints Advantages:</a:t>
            </a:r>
          </a:p>
          <a:p>
            <a:pPr indent="-228600"/>
            <a:r>
              <a:rPr lang="en-US" sz="1600" b="0" dirty="0"/>
              <a:t>Arab Platforms</a:t>
            </a:r>
          </a:p>
          <a:p>
            <a:pPr indent="-228600"/>
            <a:r>
              <a:rPr lang="en-US" sz="1600" b="0" dirty="0"/>
              <a:t>Popular Platforms</a:t>
            </a:r>
          </a:p>
        </p:txBody>
      </p:sp>
    </p:spTree>
    <p:extLst>
      <p:ext uri="{BB962C8B-B14F-4D97-AF65-F5344CB8AC3E}">
        <p14:creationId xmlns:p14="http://schemas.microsoft.com/office/powerpoint/2010/main" val="10629071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4CCD4CA-CCA1-4A6E-9160-7EA8DC881108}"/>
              </a:ext>
            </a:extLst>
          </p:cNvPr>
          <p:cNvSpPr>
            <a:spLocks noGrp="1"/>
          </p:cNvSpPr>
          <p:nvPr>
            <p:ph type="title"/>
          </p:nvPr>
        </p:nvSpPr>
        <p:spPr/>
        <p:txBody>
          <a:bodyPr/>
          <a:lstStyle/>
          <a:p>
            <a:r>
              <a:rPr lang="en-US" dirty="0"/>
              <a:t>Speak Their Language!</a:t>
            </a:r>
          </a:p>
        </p:txBody>
      </p:sp>
      <p:sp>
        <p:nvSpPr>
          <p:cNvPr id="9" name="Content Placeholder 8">
            <a:extLst>
              <a:ext uri="{FF2B5EF4-FFF2-40B4-BE49-F238E27FC236}">
                <a16:creationId xmlns:a16="http://schemas.microsoft.com/office/drawing/2014/main" id="{31E9BA01-6834-4B9A-A06C-C7A0F484E820}"/>
              </a:ext>
            </a:extLst>
          </p:cNvPr>
          <p:cNvSpPr>
            <a:spLocks noGrp="1"/>
          </p:cNvSpPr>
          <p:nvPr>
            <p:ph sz="half" idx="1"/>
          </p:nvPr>
        </p:nvSpPr>
        <p:spPr/>
        <p:txBody>
          <a:bodyPr>
            <a:normAutofit lnSpcReduction="10000"/>
          </a:bodyPr>
          <a:lstStyle/>
          <a:p>
            <a:r>
              <a:rPr lang="en-US" dirty="0"/>
              <a:t>Shopping Cart</a:t>
            </a:r>
          </a:p>
          <a:p>
            <a:r>
              <a:rPr lang="en-US" dirty="0"/>
              <a:t>Checkout </a:t>
            </a:r>
          </a:p>
          <a:p>
            <a:r>
              <a:rPr lang="en-US" dirty="0"/>
              <a:t>Order Bump</a:t>
            </a:r>
          </a:p>
          <a:p>
            <a:r>
              <a:rPr lang="en-US" dirty="0"/>
              <a:t>One-Click Upsell</a:t>
            </a:r>
          </a:p>
          <a:p>
            <a:r>
              <a:rPr lang="en-US" dirty="0"/>
              <a:t>Cart Abandonment</a:t>
            </a:r>
          </a:p>
          <a:p>
            <a:r>
              <a:rPr lang="en-US" dirty="0"/>
              <a:t>Thank You Page</a:t>
            </a:r>
          </a:p>
          <a:p>
            <a:r>
              <a:rPr lang="en-US" dirty="0"/>
              <a:t>Average Order Value (Basket)</a:t>
            </a:r>
          </a:p>
          <a:p>
            <a:endParaRPr lang="en-US" dirty="0"/>
          </a:p>
        </p:txBody>
      </p:sp>
      <p:sp>
        <p:nvSpPr>
          <p:cNvPr id="11" name="Text Placeholder 10">
            <a:extLst>
              <a:ext uri="{FF2B5EF4-FFF2-40B4-BE49-F238E27FC236}">
                <a16:creationId xmlns:a16="http://schemas.microsoft.com/office/drawing/2014/main" id="{E67B6800-77D8-4A1A-9AA8-38F9770215E1}"/>
              </a:ext>
            </a:extLst>
          </p:cNvPr>
          <p:cNvSpPr>
            <a:spLocks noGrp="1"/>
          </p:cNvSpPr>
          <p:nvPr>
            <p:ph type="body" sz="quarter" idx="13"/>
          </p:nvPr>
        </p:nvSpPr>
        <p:spPr>
          <a:xfrm>
            <a:off x="426584" y="294027"/>
            <a:ext cx="3048014" cy="551090"/>
          </a:xfrm>
        </p:spPr>
        <p:txBody>
          <a:bodyPr>
            <a:spAutoFit/>
          </a:bodyPr>
          <a:lstStyle/>
          <a:p>
            <a:r>
              <a:rPr lang="en-US" dirty="0"/>
              <a:t>Ecommerce Platforms</a:t>
            </a:r>
          </a:p>
        </p:txBody>
      </p:sp>
      <p:pic>
        <p:nvPicPr>
          <p:cNvPr id="8194" name="Picture 2">
            <a:extLst>
              <a:ext uri="{FF2B5EF4-FFF2-40B4-BE49-F238E27FC236}">
                <a16:creationId xmlns:a16="http://schemas.microsoft.com/office/drawing/2014/main" id="{47C782FD-B0D5-4E64-BEDB-04F1EA3B960D}"/>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29035"/>
          <a:stretch/>
        </p:blipFill>
        <p:spPr bwMode="auto">
          <a:xfrm>
            <a:off x="6385273" y="2611134"/>
            <a:ext cx="4800060" cy="293471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69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2267EC-DBCF-5E99-BE67-95121BA91D52}"/>
              </a:ext>
            </a:extLst>
          </p:cNvPr>
          <p:cNvSpPr>
            <a:spLocks noGrp="1"/>
          </p:cNvSpPr>
          <p:nvPr>
            <p:ph type="title"/>
          </p:nvPr>
        </p:nvSpPr>
        <p:spPr/>
        <p:txBody>
          <a:bodyPr/>
          <a:lstStyle/>
          <a:p>
            <a:r>
              <a:rPr lang="en-US" dirty="0"/>
              <a:t>Marketing Tools?</a:t>
            </a:r>
          </a:p>
        </p:txBody>
      </p:sp>
      <p:pic>
        <p:nvPicPr>
          <p:cNvPr id="3" name="Content Placeholder 2" descr="Top view of maze puzzle">
            <a:extLst>
              <a:ext uri="{FF2B5EF4-FFF2-40B4-BE49-F238E27FC236}">
                <a16:creationId xmlns:a16="http://schemas.microsoft.com/office/drawing/2014/main" id="{4D8C08E3-B936-5527-1FA7-6DD1CA995DF0}"/>
              </a:ext>
            </a:extLst>
          </p:cNvPr>
          <p:cNvPicPr>
            <a:picLocks noGrp="1" noChangeAspect="1"/>
          </p:cNvPicPr>
          <p:nvPr>
            <p:ph idx="1"/>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827659" y="2173288"/>
            <a:ext cx="6536682" cy="4351337"/>
          </a:xfrm>
        </p:spPr>
      </p:pic>
      <p:sp>
        <p:nvSpPr>
          <p:cNvPr id="17" name="Text Placeholder 16">
            <a:extLst>
              <a:ext uri="{FF2B5EF4-FFF2-40B4-BE49-F238E27FC236}">
                <a16:creationId xmlns:a16="http://schemas.microsoft.com/office/drawing/2014/main" id="{13550266-6CB2-C4DE-B1FC-518B5BB66796}"/>
              </a:ext>
            </a:extLst>
          </p:cNvPr>
          <p:cNvSpPr>
            <a:spLocks noGrp="1"/>
          </p:cNvSpPr>
          <p:nvPr>
            <p:ph type="body" sz="quarter" idx="13"/>
          </p:nvPr>
        </p:nvSpPr>
        <p:spPr>
          <a:xfrm>
            <a:off x="426583" y="294027"/>
            <a:ext cx="1824602" cy="551090"/>
          </a:xfrm>
        </p:spPr>
        <p:txBody>
          <a:bodyPr/>
          <a:lstStyle/>
          <a:p>
            <a:r>
              <a:rPr lang="en-US" dirty="0"/>
              <a:t>Introduction</a:t>
            </a:r>
          </a:p>
        </p:txBody>
      </p:sp>
    </p:spTree>
    <p:extLst>
      <p:ext uri="{BB962C8B-B14F-4D97-AF65-F5344CB8AC3E}">
        <p14:creationId xmlns:p14="http://schemas.microsoft.com/office/powerpoint/2010/main" val="6273697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4CCD4CA-CCA1-4A6E-9160-7EA8DC881108}"/>
              </a:ext>
            </a:extLst>
          </p:cNvPr>
          <p:cNvSpPr>
            <a:spLocks noGrp="1"/>
          </p:cNvSpPr>
          <p:nvPr>
            <p:ph type="title"/>
          </p:nvPr>
        </p:nvSpPr>
        <p:spPr/>
        <p:txBody>
          <a:bodyPr/>
          <a:lstStyle/>
          <a:p>
            <a:r>
              <a:rPr lang="en-US" dirty="0"/>
              <a:t>Helpful Tools for WooCommerce</a:t>
            </a:r>
          </a:p>
        </p:txBody>
      </p:sp>
      <p:sp>
        <p:nvSpPr>
          <p:cNvPr id="9" name="Content Placeholder 8">
            <a:extLst>
              <a:ext uri="{FF2B5EF4-FFF2-40B4-BE49-F238E27FC236}">
                <a16:creationId xmlns:a16="http://schemas.microsoft.com/office/drawing/2014/main" id="{31E9BA01-6834-4B9A-A06C-C7A0F484E820}"/>
              </a:ext>
            </a:extLst>
          </p:cNvPr>
          <p:cNvSpPr>
            <a:spLocks noGrp="1"/>
          </p:cNvSpPr>
          <p:nvPr>
            <p:ph sz="half" idx="1"/>
          </p:nvPr>
        </p:nvSpPr>
        <p:spPr/>
        <p:txBody>
          <a:bodyPr/>
          <a:lstStyle/>
          <a:p>
            <a:endParaRPr lang="en-US" dirty="0"/>
          </a:p>
          <a:p>
            <a:r>
              <a:rPr lang="en-US" dirty="0">
                <a:hlinkClick r:id="rId2"/>
              </a:rPr>
              <a:t>Checkout Field Editor</a:t>
            </a:r>
            <a:endParaRPr lang="en-US" dirty="0"/>
          </a:p>
          <a:p>
            <a:r>
              <a:rPr lang="en-US" dirty="0" err="1">
                <a:hlinkClick r:id="rId3"/>
              </a:rPr>
              <a:t>CartFlows</a:t>
            </a:r>
            <a:endParaRPr lang="en-US" dirty="0"/>
          </a:p>
          <a:p>
            <a:r>
              <a:rPr lang="en-US" dirty="0">
                <a:hlinkClick r:id="rId4"/>
              </a:rPr>
              <a:t>WooCommerce Cart Abandonment Recovery</a:t>
            </a:r>
            <a:endParaRPr lang="en-US" dirty="0"/>
          </a:p>
          <a:p>
            <a:r>
              <a:rPr lang="en-US" dirty="0" err="1">
                <a:hlinkClick r:id="rId5"/>
              </a:rPr>
              <a:t>WooFunnels</a:t>
            </a:r>
            <a:endParaRPr lang="en-US" dirty="0"/>
          </a:p>
          <a:p>
            <a:endParaRPr lang="en-US" dirty="0"/>
          </a:p>
        </p:txBody>
      </p:sp>
      <p:sp>
        <p:nvSpPr>
          <p:cNvPr id="11" name="Text Placeholder 10">
            <a:extLst>
              <a:ext uri="{FF2B5EF4-FFF2-40B4-BE49-F238E27FC236}">
                <a16:creationId xmlns:a16="http://schemas.microsoft.com/office/drawing/2014/main" id="{E67B6800-77D8-4A1A-9AA8-38F9770215E1}"/>
              </a:ext>
            </a:extLst>
          </p:cNvPr>
          <p:cNvSpPr>
            <a:spLocks noGrp="1"/>
          </p:cNvSpPr>
          <p:nvPr>
            <p:ph type="body" sz="quarter" idx="13"/>
          </p:nvPr>
        </p:nvSpPr>
        <p:spPr>
          <a:xfrm>
            <a:off x="426584" y="307877"/>
            <a:ext cx="3048014" cy="523390"/>
          </a:xfrm>
        </p:spPr>
        <p:txBody>
          <a:bodyPr/>
          <a:lstStyle/>
          <a:p>
            <a:r>
              <a:rPr lang="en-US" dirty="0"/>
              <a:t>Ecommerce Platforms</a:t>
            </a:r>
          </a:p>
        </p:txBody>
      </p:sp>
      <p:pic>
        <p:nvPicPr>
          <p:cNvPr id="5122" name="Picture 2">
            <a:extLst>
              <a:ext uri="{FF2B5EF4-FFF2-40B4-BE49-F238E27FC236}">
                <a16:creationId xmlns:a16="http://schemas.microsoft.com/office/drawing/2014/main" id="{8AFE590C-9B79-449E-937D-C3857F4A2747}"/>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6779941" y="2201108"/>
            <a:ext cx="4166480" cy="3945692"/>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5123" name="DefaultOcx">
            <a:extLst>
              <a:ext uri="{FF2B5EF4-FFF2-40B4-BE49-F238E27FC236}">
                <a16:creationId xmlns:a16="http://schemas.microsoft.com/office/drawing/2014/main" id="{0912F588-7496-4B80-A73E-8B5B280FEB8F}"/>
              </a:ext>
            </a:extLst>
          </p:cNvPr>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371600" cy="274638"/>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0395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D59961-9086-4AB0-ACD6-00DFE5A351F3}"/>
              </a:ext>
            </a:extLst>
          </p:cNvPr>
          <p:cNvSpPr>
            <a:spLocks noGrp="1"/>
          </p:cNvSpPr>
          <p:nvPr>
            <p:ph type="title"/>
          </p:nvPr>
        </p:nvSpPr>
        <p:spPr>
          <a:xfrm>
            <a:off x="838200" y="2651125"/>
            <a:ext cx="10515600" cy="1325563"/>
          </a:xfrm>
        </p:spPr>
        <p:txBody>
          <a:bodyPr>
            <a:normAutofit/>
          </a:bodyPr>
          <a:lstStyle/>
          <a:p>
            <a:r>
              <a:rPr lang="en-US" dirty="0"/>
              <a:t>Analytics and Tracking Tools</a:t>
            </a:r>
          </a:p>
        </p:txBody>
      </p:sp>
    </p:spTree>
    <p:extLst>
      <p:ext uri="{BB962C8B-B14F-4D97-AF65-F5344CB8AC3E}">
        <p14:creationId xmlns:p14="http://schemas.microsoft.com/office/powerpoint/2010/main" val="10837921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E7D4-40E6-4741-AD79-FB0115BFBACE}"/>
              </a:ext>
            </a:extLst>
          </p:cNvPr>
          <p:cNvSpPr>
            <a:spLocks noGrp="1"/>
          </p:cNvSpPr>
          <p:nvPr>
            <p:ph type="title"/>
          </p:nvPr>
        </p:nvSpPr>
        <p:spPr>
          <a:xfrm>
            <a:off x="838200" y="1150895"/>
            <a:ext cx="10515600" cy="737855"/>
          </a:xfrm>
        </p:spPr>
        <p:txBody>
          <a:bodyPr>
            <a:normAutofit fontScale="90000"/>
          </a:bodyPr>
          <a:lstStyle/>
          <a:p>
            <a:r>
              <a:rPr lang="en-US" b="0" dirty="0"/>
              <a:t>Analytics Tools</a:t>
            </a:r>
            <a:br>
              <a:rPr lang="en-US" dirty="0"/>
            </a:br>
            <a:r>
              <a:rPr lang="en-US" dirty="0"/>
              <a:t>Sub-Categories </a:t>
            </a:r>
          </a:p>
        </p:txBody>
      </p:sp>
      <p:graphicFrame>
        <p:nvGraphicFramePr>
          <p:cNvPr id="20" name="Text Placeholder 3">
            <a:extLst>
              <a:ext uri="{FF2B5EF4-FFF2-40B4-BE49-F238E27FC236}">
                <a16:creationId xmlns:a16="http://schemas.microsoft.com/office/drawing/2014/main" id="{E8267C5F-0248-4F58-90BF-81238BF9E03A}"/>
              </a:ext>
            </a:extLst>
          </p:cNvPr>
          <p:cNvGraphicFramePr>
            <a:graphicFrameLocks noGrp="1"/>
          </p:cNvGraphicFramePr>
          <p:nvPr>
            <p:ph idx="1"/>
            <p:extLst>
              <p:ext uri="{D42A27DB-BD31-4B8C-83A1-F6EECF244321}">
                <p14:modId xmlns:p14="http://schemas.microsoft.com/office/powerpoint/2010/main" val="2788135617"/>
              </p:ext>
            </p:extLst>
          </p:nvPr>
        </p:nvGraphicFramePr>
        <p:xfrm>
          <a:off x="838200" y="217287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 Placeholder 17">
            <a:extLst>
              <a:ext uri="{FF2B5EF4-FFF2-40B4-BE49-F238E27FC236}">
                <a16:creationId xmlns:a16="http://schemas.microsoft.com/office/drawing/2014/main" id="{777BC046-0094-42B8-9BD5-4D75736C4284}"/>
              </a:ext>
            </a:extLst>
          </p:cNvPr>
          <p:cNvSpPr>
            <a:spLocks noGrp="1"/>
          </p:cNvSpPr>
          <p:nvPr>
            <p:ph type="body" sz="quarter" idx="13"/>
          </p:nvPr>
        </p:nvSpPr>
        <p:spPr>
          <a:xfrm>
            <a:off x="426583" y="294027"/>
            <a:ext cx="2158027" cy="551090"/>
          </a:xfrm>
        </p:spPr>
        <p:txBody>
          <a:bodyPr/>
          <a:lstStyle/>
          <a:p>
            <a:r>
              <a:rPr lang="en-US" dirty="0"/>
              <a:t>Analytics Tools</a:t>
            </a:r>
          </a:p>
        </p:txBody>
      </p:sp>
    </p:spTree>
    <p:extLst>
      <p:ext uri="{BB962C8B-B14F-4D97-AF65-F5344CB8AC3E}">
        <p14:creationId xmlns:p14="http://schemas.microsoft.com/office/powerpoint/2010/main" val="35404513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176A-72BB-4286-85DF-456FBF8FB20F}"/>
              </a:ext>
            </a:extLst>
          </p:cNvPr>
          <p:cNvSpPr>
            <a:spLocks noGrp="1"/>
          </p:cNvSpPr>
          <p:nvPr>
            <p:ph type="title"/>
          </p:nvPr>
        </p:nvSpPr>
        <p:spPr>
          <a:xfrm>
            <a:off x="838200" y="1191369"/>
            <a:ext cx="10515600" cy="609260"/>
          </a:xfrm>
        </p:spPr>
        <p:txBody>
          <a:bodyPr/>
          <a:lstStyle/>
          <a:p>
            <a:r>
              <a:rPr lang="en-US" dirty="0"/>
              <a:t>Tracking Traffic</a:t>
            </a:r>
          </a:p>
        </p:txBody>
      </p:sp>
      <p:sp>
        <p:nvSpPr>
          <p:cNvPr id="3" name="Content Placeholder 2">
            <a:extLst>
              <a:ext uri="{FF2B5EF4-FFF2-40B4-BE49-F238E27FC236}">
                <a16:creationId xmlns:a16="http://schemas.microsoft.com/office/drawing/2014/main" id="{93C1A140-80A8-4457-9593-BCAA1519C74B}"/>
              </a:ext>
            </a:extLst>
          </p:cNvPr>
          <p:cNvSpPr>
            <a:spLocks noGrp="1"/>
          </p:cNvSpPr>
          <p:nvPr>
            <p:ph sz="half" idx="1"/>
          </p:nvPr>
        </p:nvSpPr>
        <p:spPr>
          <a:xfrm>
            <a:off x="838200" y="2010821"/>
            <a:ext cx="5181600" cy="4135337"/>
          </a:xfrm>
        </p:spPr>
        <p:txBody>
          <a:bodyPr>
            <a:normAutofit lnSpcReduction="10000"/>
          </a:bodyPr>
          <a:lstStyle/>
          <a:p>
            <a:r>
              <a:rPr lang="en-US" dirty="0" err="1">
                <a:hlinkClick r:id="rId2"/>
              </a:rPr>
              <a:t>JetPack</a:t>
            </a:r>
            <a:r>
              <a:rPr lang="en-US" dirty="0"/>
              <a:t> (WordPress)</a:t>
            </a:r>
          </a:p>
          <a:p>
            <a:r>
              <a:rPr lang="en-US" dirty="0">
                <a:hlinkClick r:id="rId3"/>
              </a:rPr>
              <a:t>Google Analytics</a:t>
            </a:r>
            <a:endParaRPr lang="en-US" dirty="0"/>
          </a:p>
          <a:p>
            <a:r>
              <a:rPr lang="en-US" dirty="0">
                <a:hlinkClick r:id="rId4"/>
              </a:rPr>
              <a:t>Google Tag Manager</a:t>
            </a:r>
            <a:endParaRPr lang="en-US" dirty="0"/>
          </a:p>
          <a:p>
            <a:r>
              <a:rPr lang="en-US" dirty="0" err="1">
                <a:hlinkClick r:id="rId5"/>
              </a:rPr>
              <a:t>Yendex</a:t>
            </a:r>
            <a:r>
              <a:rPr lang="en-US" dirty="0">
                <a:hlinkClick r:id="rId5"/>
              </a:rPr>
              <a:t> </a:t>
            </a:r>
            <a:r>
              <a:rPr lang="en-US" dirty="0" err="1">
                <a:hlinkClick r:id="rId5"/>
              </a:rPr>
              <a:t>Metrica</a:t>
            </a:r>
            <a:endParaRPr lang="en-US" dirty="0"/>
          </a:p>
          <a:p>
            <a:endParaRPr lang="en-US" dirty="0"/>
          </a:p>
          <a:p>
            <a:r>
              <a:rPr lang="en-US" dirty="0"/>
              <a:t>Facebook Pixel / Conversion API</a:t>
            </a:r>
          </a:p>
          <a:p>
            <a:r>
              <a:rPr lang="en-US" dirty="0"/>
              <a:t>Other Social Media Pixels</a:t>
            </a:r>
          </a:p>
        </p:txBody>
      </p:sp>
      <p:sp>
        <p:nvSpPr>
          <p:cNvPr id="4" name="Content Placeholder 3">
            <a:extLst>
              <a:ext uri="{FF2B5EF4-FFF2-40B4-BE49-F238E27FC236}">
                <a16:creationId xmlns:a16="http://schemas.microsoft.com/office/drawing/2014/main" id="{DC86AE3A-1D67-443B-9FB8-FC135386CF41}"/>
              </a:ext>
            </a:extLst>
          </p:cNvPr>
          <p:cNvSpPr>
            <a:spLocks noGrp="1"/>
          </p:cNvSpPr>
          <p:nvPr>
            <p:ph sz="half" idx="2"/>
          </p:nvPr>
        </p:nvSpPr>
        <p:spPr>
          <a:xfrm>
            <a:off x="6172200" y="2010821"/>
            <a:ext cx="5181600" cy="4135337"/>
          </a:xfrm>
        </p:spPr>
        <p:txBody>
          <a:bodyPr>
            <a:normAutofit/>
          </a:bodyPr>
          <a:lstStyle/>
          <a:p>
            <a:r>
              <a:rPr lang="en-US" dirty="0">
                <a:hlinkClick r:id="rId6"/>
              </a:rPr>
              <a:t>Clicky.com</a:t>
            </a:r>
            <a:endParaRPr lang="en-US" dirty="0"/>
          </a:p>
          <a:p>
            <a:r>
              <a:rPr lang="en-US" dirty="0">
                <a:hlinkClick r:id="rId7"/>
              </a:rPr>
              <a:t>Heap.io</a:t>
            </a:r>
            <a:endParaRPr lang="en-US" dirty="0"/>
          </a:p>
          <a:p>
            <a:endParaRPr lang="en-US" dirty="0"/>
          </a:p>
          <a:p>
            <a:r>
              <a:rPr lang="en-US" b="1" dirty="0"/>
              <a:t>Privacy Focused </a:t>
            </a:r>
          </a:p>
          <a:p>
            <a:pPr lvl="1"/>
            <a:r>
              <a:rPr lang="en-US" dirty="0">
                <a:hlinkClick r:id="rId8"/>
              </a:rPr>
              <a:t>SimpleAnalytics.com </a:t>
            </a:r>
            <a:endParaRPr lang="en-US" dirty="0"/>
          </a:p>
          <a:p>
            <a:pPr lvl="1"/>
            <a:r>
              <a:rPr lang="en-US" dirty="0">
                <a:hlinkClick r:id="rId9"/>
              </a:rPr>
              <a:t>Fathom.com</a:t>
            </a:r>
            <a:endParaRPr lang="en-US" dirty="0"/>
          </a:p>
        </p:txBody>
      </p:sp>
      <p:sp>
        <p:nvSpPr>
          <p:cNvPr id="24" name="Text Placeholder 23">
            <a:extLst>
              <a:ext uri="{FF2B5EF4-FFF2-40B4-BE49-F238E27FC236}">
                <a16:creationId xmlns:a16="http://schemas.microsoft.com/office/drawing/2014/main" id="{B84756A9-0BF4-4C7C-8AF7-69A72F6E229B}"/>
              </a:ext>
            </a:extLst>
          </p:cNvPr>
          <p:cNvSpPr>
            <a:spLocks noGrp="1"/>
          </p:cNvSpPr>
          <p:nvPr>
            <p:ph type="body" sz="quarter" idx="13"/>
          </p:nvPr>
        </p:nvSpPr>
        <p:spPr>
          <a:xfrm>
            <a:off x="426584" y="294027"/>
            <a:ext cx="2158027" cy="551090"/>
          </a:xfrm>
        </p:spPr>
        <p:txBody>
          <a:bodyPr/>
          <a:lstStyle/>
          <a:p>
            <a:r>
              <a:rPr lang="en-US" dirty="0"/>
              <a:t>Analytics Tools</a:t>
            </a:r>
          </a:p>
        </p:txBody>
      </p:sp>
    </p:spTree>
    <p:extLst>
      <p:ext uri="{BB962C8B-B14F-4D97-AF65-F5344CB8AC3E}">
        <p14:creationId xmlns:p14="http://schemas.microsoft.com/office/powerpoint/2010/main" val="34654544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6E989C-F88E-4F9E-91A2-3307D1ED24A6}"/>
              </a:ext>
            </a:extLst>
          </p:cNvPr>
          <p:cNvSpPr>
            <a:spLocks noGrp="1"/>
          </p:cNvSpPr>
          <p:nvPr>
            <p:ph type="title"/>
          </p:nvPr>
        </p:nvSpPr>
        <p:spPr>
          <a:xfrm>
            <a:off x="3028121" y="1836044"/>
            <a:ext cx="6135757" cy="2736146"/>
          </a:xfrm>
        </p:spPr>
        <p:txBody>
          <a:bodyPr/>
          <a:lstStyle/>
          <a:p>
            <a:r>
              <a:rPr lang="en-US" sz="2000" b="0" dirty="0"/>
              <a:t>The danger with any analytics tool is that we get lost in vanity metrics. </a:t>
            </a:r>
            <a:br>
              <a:rPr lang="en-US" sz="2000" b="0" dirty="0"/>
            </a:br>
            <a:br>
              <a:rPr lang="en-US" sz="2000" b="0" dirty="0"/>
            </a:br>
            <a:r>
              <a:rPr lang="en-US" sz="2000" b="0" dirty="0"/>
              <a:t>Everybody likes to see that there’s more traffic this week than last week or that the bounce rate is lower this month than last month. </a:t>
            </a:r>
            <a:br>
              <a:rPr lang="en-US" sz="2000" b="0" dirty="0"/>
            </a:br>
            <a:br>
              <a:rPr lang="en-US" sz="2000" b="0" dirty="0"/>
            </a:br>
            <a:r>
              <a:rPr lang="en-US" sz="2000" b="0" dirty="0"/>
              <a:t>But on its own, this kind of data is useless. </a:t>
            </a:r>
          </a:p>
        </p:txBody>
      </p:sp>
      <p:sp>
        <p:nvSpPr>
          <p:cNvPr id="6" name="Text Placeholder 5">
            <a:extLst>
              <a:ext uri="{FF2B5EF4-FFF2-40B4-BE49-F238E27FC236}">
                <a16:creationId xmlns:a16="http://schemas.microsoft.com/office/drawing/2014/main" id="{BA4CAAE6-A9B1-4F4E-8457-B6973F660144}"/>
              </a:ext>
            </a:extLst>
          </p:cNvPr>
          <p:cNvSpPr>
            <a:spLocks noGrp="1"/>
          </p:cNvSpPr>
          <p:nvPr>
            <p:ph type="body" sz="quarter" idx="13"/>
          </p:nvPr>
        </p:nvSpPr>
        <p:spPr>
          <a:xfrm>
            <a:off x="5038724" y="5900854"/>
            <a:ext cx="2114550" cy="495300"/>
          </a:xfrm>
        </p:spPr>
        <p:txBody>
          <a:bodyPr/>
          <a:lstStyle/>
          <a:p>
            <a:r>
              <a:rPr lang="en-US" dirty="0"/>
              <a:t>Shane </a:t>
            </a:r>
            <a:r>
              <a:rPr lang="en-US" dirty="0" err="1"/>
              <a:t>Melaugh</a:t>
            </a:r>
            <a:r>
              <a:rPr lang="en-US" dirty="0"/>
              <a:t> </a:t>
            </a:r>
          </a:p>
        </p:txBody>
      </p:sp>
      <p:sp>
        <p:nvSpPr>
          <p:cNvPr id="7" name="Title 4">
            <a:extLst>
              <a:ext uri="{FF2B5EF4-FFF2-40B4-BE49-F238E27FC236}">
                <a16:creationId xmlns:a16="http://schemas.microsoft.com/office/drawing/2014/main" id="{1C44FCEC-70EC-4B60-859D-CE2EC093821A}"/>
              </a:ext>
            </a:extLst>
          </p:cNvPr>
          <p:cNvSpPr txBox="1">
            <a:spLocks/>
          </p:cNvSpPr>
          <p:nvPr/>
        </p:nvSpPr>
        <p:spPr>
          <a:xfrm>
            <a:off x="3028121" y="1108547"/>
            <a:ext cx="6135757" cy="69609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444444"/>
                </a:solidFill>
                <a:latin typeface="Dubai" panose="020B0503030403030204" pitchFamily="34" charset="-78"/>
                <a:ea typeface="+mj-ea"/>
                <a:cs typeface="Dubai" panose="020B0503030403030204" pitchFamily="34" charset="-78"/>
              </a:defRPr>
            </a:lvl1pPr>
          </a:lstStyle>
          <a:p>
            <a:r>
              <a:rPr lang="en-US" sz="2600" dirty="0"/>
              <a:t>More Analytics = More Vanity Metrics?!</a:t>
            </a:r>
          </a:p>
        </p:txBody>
      </p:sp>
      <p:sp>
        <p:nvSpPr>
          <p:cNvPr id="8" name="Title 4">
            <a:extLst>
              <a:ext uri="{FF2B5EF4-FFF2-40B4-BE49-F238E27FC236}">
                <a16:creationId xmlns:a16="http://schemas.microsoft.com/office/drawing/2014/main" id="{D6537462-9A34-4A25-827F-5C4C5F56790F}"/>
              </a:ext>
            </a:extLst>
          </p:cNvPr>
          <p:cNvSpPr txBox="1">
            <a:spLocks/>
          </p:cNvSpPr>
          <p:nvPr/>
        </p:nvSpPr>
        <p:spPr>
          <a:xfrm>
            <a:off x="3028121" y="4652871"/>
            <a:ext cx="6135757" cy="69609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444444"/>
                </a:solidFill>
                <a:latin typeface="Dubai" panose="020B0503030403030204" pitchFamily="34" charset="-78"/>
                <a:ea typeface="+mj-ea"/>
                <a:cs typeface="Dubai" panose="020B0503030403030204" pitchFamily="34" charset="-78"/>
              </a:defRPr>
            </a:lvl1pPr>
          </a:lstStyle>
          <a:p>
            <a:r>
              <a:rPr lang="en-US" sz="2000" dirty="0">
                <a:solidFill>
                  <a:srgbClr val="056195"/>
                </a:solidFill>
              </a:rPr>
              <a:t>In fact, any Kind of Data is Useless, </a:t>
            </a:r>
            <a:br>
              <a:rPr lang="en-US" sz="2000" dirty="0">
                <a:solidFill>
                  <a:srgbClr val="056195"/>
                </a:solidFill>
              </a:rPr>
            </a:br>
            <a:r>
              <a:rPr lang="en-US" sz="2000" dirty="0">
                <a:solidFill>
                  <a:srgbClr val="056195"/>
                </a:solidFill>
              </a:rPr>
              <a:t>Until You Make a Change Based on it.</a:t>
            </a:r>
          </a:p>
        </p:txBody>
      </p:sp>
    </p:spTree>
    <p:extLst>
      <p:ext uri="{BB962C8B-B14F-4D97-AF65-F5344CB8AC3E}">
        <p14:creationId xmlns:p14="http://schemas.microsoft.com/office/powerpoint/2010/main" val="4319261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E6ADEC-DA72-47C2-A9BE-806FF47C1539}"/>
              </a:ext>
            </a:extLst>
          </p:cNvPr>
          <p:cNvSpPr>
            <a:spLocks noGrp="1"/>
          </p:cNvSpPr>
          <p:nvPr>
            <p:ph type="title"/>
          </p:nvPr>
        </p:nvSpPr>
        <p:spPr>
          <a:xfrm>
            <a:off x="838200" y="2651125"/>
            <a:ext cx="10515600" cy="1325563"/>
          </a:xfrm>
        </p:spPr>
        <p:txBody>
          <a:bodyPr/>
          <a:lstStyle/>
          <a:p>
            <a:r>
              <a:rPr lang="en-US" dirty="0"/>
              <a:t>Behavior Analytics</a:t>
            </a:r>
            <a:br>
              <a:rPr lang="en-US" dirty="0"/>
            </a:br>
            <a:r>
              <a:rPr lang="en-US" dirty="0"/>
              <a:t>Recording Sessions / Heatmaps </a:t>
            </a:r>
          </a:p>
        </p:txBody>
      </p:sp>
      <p:sp>
        <p:nvSpPr>
          <p:cNvPr id="12" name="Text Placeholder 11">
            <a:extLst>
              <a:ext uri="{FF2B5EF4-FFF2-40B4-BE49-F238E27FC236}">
                <a16:creationId xmlns:a16="http://schemas.microsoft.com/office/drawing/2014/main" id="{B24BC7E7-6A8B-409A-947E-41A3F5936360}"/>
              </a:ext>
            </a:extLst>
          </p:cNvPr>
          <p:cNvSpPr>
            <a:spLocks noGrp="1"/>
          </p:cNvSpPr>
          <p:nvPr>
            <p:ph type="body" sz="quarter" idx="13"/>
          </p:nvPr>
        </p:nvSpPr>
        <p:spPr>
          <a:xfrm>
            <a:off x="4145723" y="294027"/>
            <a:ext cx="3900555" cy="551090"/>
          </a:xfrm>
        </p:spPr>
        <p:txBody>
          <a:bodyPr/>
          <a:lstStyle/>
          <a:p>
            <a:pPr algn="ctr"/>
            <a:r>
              <a:rPr lang="en-US" dirty="0"/>
              <a:t>Analytics and Tracking Tools</a:t>
            </a:r>
          </a:p>
        </p:txBody>
      </p:sp>
    </p:spTree>
    <p:extLst>
      <p:ext uri="{BB962C8B-B14F-4D97-AF65-F5344CB8AC3E}">
        <p14:creationId xmlns:p14="http://schemas.microsoft.com/office/powerpoint/2010/main" val="36956719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9602B-9597-434D-80DB-B9A02CDDBE1E}"/>
              </a:ext>
            </a:extLst>
          </p:cNvPr>
          <p:cNvSpPr>
            <a:spLocks noGrp="1"/>
          </p:cNvSpPr>
          <p:nvPr>
            <p:ph type="title"/>
          </p:nvPr>
        </p:nvSpPr>
        <p:spPr>
          <a:xfrm>
            <a:off x="838200" y="1150895"/>
            <a:ext cx="10515600" cy="737855"/>
          </a:xfrm>
        </p:spPr>
        <p:txBody>
          <a:bodyPr>
            <a:normAutofit/>
          </a:bodyPr>
          <a:lstStyle/>
          <a:p>
            <a:r>
              <a:rPr lang="en-US" dirty="0"/>
              <a:t>Recording Sessions / Heatmaps </a:t>
            </a:r>
          </a:p>
        </p:txBody>
      </p:sp>
      <p:sp>
        <p:nvSpPr>
          <p:cNvPr id="3" name="Content Placeholder 2">
            <a:extLst>
              <a:ext uri="{FF2B5EF4-FFF2-40B4-BE49-F238E27FC236}">
                <a16:creationId xmlns:a16="http://schemas.microsoft.com/office/drawing/2014/main" id="{808B92EA-0115-4ADE-A24A-D741A37F3140}"/>
              </a:ext>
            </a:extLst>
          </p:cNvPr>
          <p:cNvSpPr>
            <a:spLocks noGrp="1"/>
          </p:cNvSpPr>
          <p:nvPr>
            <p:ph idx="1"/>
          </p:nvPr>
        </p:nvSpPr>
        <p:spPr>
          <a:xfrm>
            <a:off x="838200" y="2172870"/>
            <a:ext cx="10515600" cy="4351338"/>
          </a:xfrm>
        </p:spPr>
        <p:txBody>
          <a:bodyPr/>
          <a:lstStyle/>
          <a:p>
            <a:r>
              <a:rPr lang="en-US" dirty="0"/>
              <a:t>Concept</a:t>
            </a:r>
          </a:p>
          <a:p>
            <a:pPr lvl="1"/>
            <a:r>
              <a:rPr lang="en-US" dirty="0"/>
              <a:t>Track visitor behavior online </a:t>
            </a:r>
          </a:p>
          <a:p>
            <a:pPr lvl="1"/>
            <a:r>
              <a:rPr lang="en-US" dirty="0"/>
              <a:t>Record their browsing experience in like a video </a:t>
            </a:r>
          </a:p>
          <a:p>
            <a:pPr lvl="1"/>
            <a:r>
              <a:rPr lang="en-US" dirty="0"/>
              <a:t>Track their scrolling </a:t>
            </a:r>
          </a:p>
          <a:p>
            <a:pPr marL="457200" lvl="1" indent="0">
              <a:buNone/>
            </a:pPr>
            <a:endParaRPr lang="en-US" dirty="0"/>
          </a:p>
          <a:p>
            <a:r>
              <a:rPr lang="en-US" dirty="0"/>
              <a:t>How?</a:t>
            </a:r>
          </a:p>
          <a:p>
            <a:pPr lvl="1"/>
            <a:r>
              <a:rPr lang="en-US" dirty="0"/>
              <a:t>Tracking Code, you paste into your website</a:t>
            </a:r>
          </a:p>
        </p:txBody>
      </p:sp>
      <p:sp>
        <p:nvSpPr>
          <p:cNvPr id="18" name="Text Placeholder 17">
            <a:extLst>
              <a:ext uri="{FF2B5EF4-FFF2-40B4-BE49-F238E27FC236}">
                <a16:creationId xmlns:a16="http://schemas.microsoft.com/office/drawing/2014/main" id="{3A3FE9A6-FAA2-4140-8BF3-52CC939D8D3A}"/>
              </a:ext>
            </a:extLst>
          </p:cNvPr>
          <p:cNvSpPr>
            <a:spLocks noGrp="1"/>
          </p:cNvSpPr>
          <p:nvPr>
            <p:ph type="body" sz="quarter" idx="13"/>
          </p:nvPr>
        </p:nvSpPr>
        <p:spPr>
          <a:xfrm>
            <a:off x="426583" y="307877"/>
            <a:ext cx="2629374" cy="523390"/>
          </a:xfrm>
        </p:spPr>
        <p:txBody>
          <a:bodyPr/>
          <a:lstStyle/>
          <a:p>
            <a:r>
              <a:rPr lang="en-US" dirty="0"/>
              <a:t>Behavior Analytics</a:t>
            </a:r>
          </a:p>
        </p:txBody>
      </p:sp>
    </p:spTree>
    <p:extLst>
      <p:ext uri="{BB962C8B-B14F-4D97-AF65-F5344CB8AC3E}">
        <p14:creationId xmlns:p14="http://schemas.microsoft.com/office/powerpoint/2010/main" val="37060431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9602B-9597-434D-80DB-B9A02CDDBE1E}"/>
              </a:ext>
            </a:extLst>
          </p:cNvPr>
          <p:cNvSpPr>
            <a:spLocks noGrp="1"/>
          </p:cNvSpPr>
          <p:nvPr>
            <p:ph type="title"/>
          </p:nvPr>
        </p:nvSpPr>
        <p:spPr>
          <a:xfrm>
            <a:off x="838200" y="1150895"/>
            <a:ext cx="10515600" cy="737855"/>
          </a:xfrm>
        </p:spPr>
        <p:txBody>
          <a:bodyPr>
            <a:normAutofit fontScale="90000"/>
          </a:bodyPr>
          <a:lstStyle/>
          <a:p>
            <a:r>
              <a:rPr lang="en-US" dirty="0"/>
              <a:t>Behavior Analytics</a:t>
            </a:r>
            <a:br>
              <a:rPr lang="en-US" dirty="0"/>
            </a:br>
            <a:r>
              <a:rPr lang="en-US" dirty="0"/>
              <a:t>Recording Sessions / Heatmaps </a:t>
            </a:r>
          </a:p>
        </p:txBody>
      </p:sp>
      <p:sp>
        <p:nvSpPr>
          <p:cNvPr id="3" name="Content Placeholder 2">
            <a:extLst>
              <a:ext uri="{FF2B5EF4-FFF2-40B4-BE49-F238E27FC236}">
                <a16:creationId xmlns:a16="http://schemas.microsoft.com/office/drawing/2014/main" id="{808B92EA-0115-4ADE-A24A-D741A37F3140}"/>
              </a:ext>
            </a:extLst>
          </p:cNvPr>
          <p:cNvSpPr>
            <a:spLocks noGrp="1"/>
          </p:cNvSpPr>
          <p:nvPr>
            <p:ph idx="1"/>
          </p:nvPr>
        </p:nvSpPr>
        <p:spPr>
          <a:xfrm>
            <a:off x="838200" y="2172870"/>
            <a:ext cx="10515600" cy="4351338"/>
          </a:xfrm>
        </p:spPr>
        <p:txBody>
          <a:bodyPr>
            <a:normAutofit fontScale="92500" lnSpcReduction="10000"/>
          </a:bodyPr>
          <a:lstStyle/>
          <a:p>
            <a:r>
              <a:rPr lang="en-US" dirty="0">
                <a:hlinkClick r:id="rId3"/>
              </a:rPr>
              <a:t>Hotjar</a:t>
            </a:r>
            <a:endParaRPr lang="en-US" dirty="0"/>
          </a:p>
          <a:p>
            <a:r>
              <a:rPr lang="en-US" dirty="0">
                <a:hlinkClick r:id="rId4"/>
              </a:rPr>
              <a:t>Microsoft Clarity </a:t>
            </a:r>
            <a:endParaRPr lang="en-US" dirty="0"/>
          </a:p>
          <a:p>
            <a:r>
              <a:rPr lang="en-US" dirty="0" err="1">
                <a:hlinkClick r:id="rId5"/>
              </a:rPr>
              <a:t>Yendex</a:t>
            </a:r>
            <a:r>
              <a:rPr lang="en-US" dirty="0">
                <a:hlinkClick r:id="rId5"/>
              </a:rPr>
              <a:t> </a:t>
            </a:r>
            <a:r>
              <a:rPr lang="en-US" dirty="0" err="1">
                <a:hlinkClick r:id="rId5"/>
              </a:rPr>
              <a:t>Metrica</a:t>
            </a:r>
            <a:endParaRPr lang="en-US" dirty="0"/>
          </a:p>
          <a:p>
            <a:r>
              <a:rPr lang="en-US" dirty="0">
                <a:hlinkClick r:id="rId6"/>
              </a:rPr>
              <a:t>Stack </a:t>
            </a:r>
            <a:r>
              <a:rPr lang="en-US" dirty="0" err="1">
                <a:hlinkClick r:id="rId6"/>
              </a:rPr>
              <a:t>Analytix</a:t>
            </a:r>
            <a:r>
              <a:rPr lang="en-US" dirty="0">
                <a:hlinkClick r:id="rId6"/>
              </a:rPr>
              <a:t> </a:t>
            </a:r>
            <a:r>
              <a:rPr lang="en-US" sz="2200" dirty="0"/>
              <a:t>(Egyptian Tool)</a:t>
            </a:r>
            <a:endParaRPr lang="en-US" dirty="0"/>
          </a:p>
          <a:p>
            <a:endParaRPr lang="en-US" dirty="0"/>
          </a:p>
          <a:p>
            <a:r>
              <a:rPr lang="en-US" dirty="0" err="1">
                <a:hlinkClick r:id="rId7"/>
              </a:rPr>
              <a:t>MouseFlow</a:t>
            </a:r>
            <a:endParaRPr lang="en-US" dirty="0"/>
          </a:p>
          <a:p>
            <a:r>
              <a:rPr lang="en-US" dirty="0">
                <a:hlinkClick r:id="rId8"/>
              </a:rPr>
              <a:t>VWO Insights</a:t>
            </a:r>
            <a:endParaRPr lang="en-US" dirty="0"/>
          </a:p>
          <a:p>
            <a:r>
              <a:rPr lang="en-US" dirty="0" err="1">
                <a:hlinkClick r:id="rId9"/>
              </a:rPr>
              <a:t>Mixpanel</a:t>
            </a:r>
            <a:endParaRPr lang="en-US" dirty="0"/>
          </a:p>
          <a:p>
            <a:endParaRPr lang="en-US" dirty="0"/>
          </a:p>
        </p:txBody>
      </p:sp>
      <p:sp>
        <p:nvSpPr>
          <p:cNvPr id="18" name="Text Placeholder 17">
            <a:extLst>
              <a:ext uri="{FF2B5EF4-FFF2-40B4-BE49-F238E27FC236}">
                <a16:creationId xmlns:a16="http://schemas.microsoft.com/office/drawing/2014/main" id="{6F5ED38D-EF7A-4091-A4B3-143D32EF8ED7}"/>
              </a:ext>
            </a:extLst>
          </p:cNvPr>
          <p:cNvSpPr>
            <a:spLocks noGrp="1"/>
          </p:cNvSpPr>
          <p:nvPr>
            <p:ph type="body" sz="quarter" idx="13"/>
          </p:nvPr>
        </p:nvSpPr>
        <p:spPr>
          <a:xfrm>
            <a:off x="426583" y="307877"/>
            <a:ext cx="2629374" cy="523390"/>
          </a:xfrm>
        </p:spPr>
        <p:txBody>
          <a:bodyPr/>
          <a:lstStyle/>
          <a:p>
            <a:r>
              <a:rPr lang="en-US" dirty="0"/>
              <a:t>Behavior Analytics</a:t>
            </a:r>
          </a:p>
        </p:txBody>
      </p:sp>
      <p:pic>
        <p:nvPicPr>
          <p:cNvPr id="5" name="Picture 16" descr="Marketing funnel abstract concept Free Vector">
            <a:extLst>
              <a:ext uri="{FF2B5EF4-FFF2-40B4-BE49-F238E27FC236}">
                <a16:creationId xmlns:a16="http://schemas.microsoft.com/office/drawing/2014/main" id="{A26B44F1-1CAD-4E07-9944-92D35348FE8B}"/>
              </a:ext>
            </a:extLst>
          </p:cNvPr>
          <p:cNvPicPr>
            <a:picLocks noChangeAspect="1" noChangeArrowheads="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69247" y="2558886"/>
            <a:ext cx="2470314" cy="2470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5699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135A8-35AA-440A-9318-3B7123806BFA}"/>
              </a:ext>
            </a:extLst>
          </p:cNvPr>
          <p:cNvSpPr>
            <a:spLocks noGrp="1"/>
          </p:cNvSpPr>
          <p:nvPr>
            <p:ph type="title"/>
          </p:nvPr>
        </p:nvSpPr>
        <p:spPr>
          <a:xfrm>
            <a:off x="838200" y="1150895"/>
            <a:ext cx="10515600" cy="737855"/>
          </a:xfrm>
        </p:spPr>
        <p:txBody>
          <a:bodyPr>
            <a:normAutofit fontScale="90000"/>
          </a:bodyPr>
          <a:lstStyle/>
          <a:p>
            <a:r>
              <a:rPr lang="en-US" dirty="0"/>
              <a:t>WordPress Plugins</a:t>
            </a:r>
            <a:br>
              <a:rPr lang="en-US" dirty="0"/>
            </a:br>
            <a:r>
              <a:rPr lang="en-US" b="0" dirty="0"/>
              <a:t>to Put External Codes of Other Tools</a:t>
            </a:r>
          </a:p>
        </p:txBody>
      </p:sp>
      <p:sp>
        <p:nvSpPr>
          <p:cNvPr id="3" name="Content Placeholder 2">
            <a:extLst>
              <a:ext uri="{FF2B5EF4-FFF2-40B4-BE49-F238E27FC236}">
                <a16:creationId xmlns:a16="http://schemas.microsoft.com/office/drawing/2014/main" id="{A47469F3-62EE-4255-AC25-2ADEA51A0117}"/>
              </a:ext>
            </a:extLst>
          </p:cNvPr>
          <p:cNvSpPr>
            <a:spLocks noGrp="1"/>
          </p:cNvSpPr>
          <p:nvPr>
            <p:ph idx="1"/>
          </p:nvPr>
        </p:nvSpPr>
        <p:spPr>
          <a:xfrm>
            <a:off x="838200" y="2172870"/>
            <a:ext cx="10515600" cy="4351338"/>
          </a:xfrm>
        </p:spPr>
        <p:txBody>
          <a:bodyPr>
            <a:normAutofit fontScale="92500" lnSpcReduction="20000"/>
          </a:bodyPr>
          <a:lstStyle/>
          <a:p>
            <a:r>
              <a:rPr lang="en-US" dirty="0">
                <a:hlinkClick r:id="rId2"/>
              </a:rPr>
              <a:t>Insert Headers and Footers </a:t>
            </a:r>
            <a:br>
              <a:rPr lang="en-US" dirty="0">
                <a:hlinkClick r:id="rId2"/>
              </a:rPr>
            </a:br>
            <a:r>
              <a:rPr lang="en-US" dirty="0">
                <a:hlinkClick r:id="rId2"/>
              </a:rPr>
              <a:t>by </a:t>
            </a:r>
            <a:r>
              <a:rPr lang="en-US" dirty="0" err="1">
                <a:hlinkClick r:id="rId2"/>
              </a:rPr>
              <a:t>WPBeginner</a:t>
            </a:r>
            <a:endParaRPr lang="en-US" dirty="0"/>
          </a:p>
          <a:p>
            <a:endParaRPr lang="en-US" dirty="0"/>
          </a:p>
          <a:p>
            <a:r>
              <a:rPr lang="en-US" dirty="0">
                <a:hlinkClick r:id="rId3"/>
              </a:rPr>
              <a:t>Analytics &amp; Scripts Option</a:t>
            </a:r>
            <a:br>
              <a:rPr lang="en-US" dirty="0">
                <a:hlinkClick r:id="rId3"/>
              </a:rPr>
            </a:br>
            <a:r>
              <a:rPr lang="en-US" dirty="0">
                <a:hlinkClick r:id="rId3"/>
              </a:rPr>
              <a:t>in Thrive Themes</a:t>
            </a:r>
            <a:endParaRPr lang="en-US" dirty="0"/>
          </a:p>
          <a:p>
            <a:endParaRPr lang="en-US" dirty="0"/>
          </a:p>
          <a:p>
            <a:r>
              <a:rPr lang="en-US" dirty="0" err="1">
                <a:hlinkClick r:id="rId4"/>
              </a:rPr>
              <a:t>PixelYourSite</a:t>
            </a:r>
            <a:r>
              <a:rPr lang="en-US" dirty="0"/>
              <a:t> (</a:t>
            </a:r>
            <a:r>
              <a:rPr lang="en-US" dirty="0">
                <a:hlinkClick r:id="rId5"/>
              </a:rPr>
              <a:t>Free Version Here</a:t>
            </a:r>
            <a:r>
              <a:rPr lang="en-US" dirty="0"/>
              <a:t>)</a:t>
            </a:r>
          </a:p>
          <a:p>
            <a:endParaRPr lang="en-US" dirty="0"/>
          </a:p>
          <a:p>
            <a:r>
              <a:rPr lang="en-US" dirty="0">
                <a:hlinkClick r:id="rId6"/>
              </a:rPr>
              <a:t>Facebook Pixel Helper</a:t>
            </a:r>
            <a:endParaRPr lang="en-US" dirty="0"/>
          </a:p>
          <a:p>
            <a:endParaRPr lang="en-US" dirty="0"/>
          </a:p>
        </p:txBody>
      </p:sp>
      <p:sp>
        <p:nvSpPr>
          <p:cNvPr id="19" name="Text Placeholder 18">
            <a:extLst>
              <a:ext uri="{FF2B5EF4-FFF2-40B4-BE49-F238E27FC236}">
                <a16:creationId xmlns:a16="http://schemas.microsoft.com/office/drawing/2014/main" id="{C142914B-DDB4-4DE3-A137-67B486FDB72F}"/>
              </a:ext>
            </a:extLst>
          </p:cNvPr>
          <p:cNvSpPr>
            <a:spLocks noGrp="1"/>
          </p:cNvSpPr>
          <p:nvPr>
            <p:ph type="body" sz="quarter" idx="13"/>
          </p:nvPr>
        </p:nvSpPr>
        <p:spPr>
          <a:xfrm>
            <a:off x="426583" y="307877"/>
            <a:ext cx="2629374" cy="523390"/>
          </a:xfrm>
        </p:spPr>
        <p:txBody>
          <a:bodyPr/>
          <a:lstStyle/>
          <a:p>
            <a:r>
              <a:rPr lang="en-US" dirty="0"/>
              <a:t>Behavior Analytics</a:t>
            </a:r>
          </a:p>
        </p:txBody>
      </p:sp>
      <p:pic>
        <p:nvPicPr>
          <p:cNvPr id="5" name="Picture 4">
            <a:extLst>
              <a:ext uri="{FF2B5EF4-FFF2-40B4-BE49-F238E27FC236}">
                <a16:creationId xmlns:a16="http://schemas.microsoft.com/office/drawing/2014/main" id="{C67A5771-47A7-4DD9-9C2F-6344AA987D98}"/>
              </a:ext>
            </a:extLst>
          </p:cNvPr>
          <p:cNvPicPr>
            <a:picLocks noChangeAspect="1"/>
          </p:cNvPicPr>
          <p:nvPr/>
        </p:nvPicPr>
        <p:blipFill>
          <a:blip r:embed="rId7"/>
          <a:stretch>
            <a:fillRect/>
          </a:stretch>
        </p:blipFill>
        <p:spPr>
          <a:xfrm>
            <a:off x="6225580" y="2172870"/>
            <a:ext cx="5040953" cy="3421627"/>
          </a:xfrm>
          <a:prstGeom prst="rect">
            <a:avLst/>
          </a:prstGeom>
        </p:spPr>
      </p:pic>
    </p:spTree>
    <p:extLst>
      <p:ext uri="{BB962C8B-B14F-4D97-AF65-F5344CB8AC3E}">
        <p14:creationId xmlns:p14="http://schemas.microsoft.com/office/powerpoint/2010/main" val="25524238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CEA1B3-FE39-4B2D-AF52-D63A8D097945}"/>
              </a:ext>
            </a:extLst>
          </p:cNvPr>
          <p:cNvSpPr>
            <a:spLocks noGrp="1"/>
          </p:cNvSpPr>
          <p:nvPr>
            <p:ph type="title"/>
          </p:nvPr>
        </p:nvSpPr>
        <p:spPr>
          <a:xfrm>
            <a:off x="838200" y="2651125"/>
            <a:ext cx="10515600" cy="1325563"/>
          </a:xfrm>
        </p:spPr>
        <p:txBody>
          <a:bodyPr/>
          <a:lstStyle/>
          <a:p>
            <a:r>
              <a:rPr lang="en-US" dirty="0"/>
              <a:t>Productivity Tools</a:t>
            </a:r>
          </a:p>
        </p:txBody>
      </p:sp>
    </p:spTree>
    <p:extLst>
      <p:ext uri="{BB962C8B-B14F-4D97-AF65-F5344CB8AC3E}">
        <p14:creationId xmlns:p14="http://schemas.microsoft.com/office/powerpoint/2010/main" val="2514999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E936582-A0CC-47BC-46EA-A194210F9755}"/>
              </a:ext>
            </a:extLst>
          </p:cNvPr>
          <p:cNvSpPr>
            <a:spLocks noGrp="1"/>
          </p:cNvSpPr>
          <p:nvPr>
            <p:ph type="title"/>
          </p:nvPr>
        </p:nvSpPr>
        <p:spPr/>
        <p:txBody>
          <a:bodyPr/>
          <a:lstStyle/>
          <a:p>
            <a:r>
              <a:rPr lang="en-US" dirty="0" err="1"/>
              <a:t>MarTech</a:t>
            </a:r>
            <a:r>
              <a:rPr lang="en-US" dirty="0"/>
              <a:t>= Marketing Technology</a:t>
            </a:r>
          </a:p>
        </p:txBody>
      </p:sp>
      <p:pic>
        <p:nvPicPr>
          <p:cNvPr id="1026" name="Picture 2" descr="Martech Landscapes, 2011-2022">
            <a:extLst>
              <a:ext uri="{FF2B5EF4-FFF2-40B4-BE49-F238E27FC236}">
                <a16:creationId xmlns:a16="http://schemas.microsoft.com/office/drawing/2014/main" id="{7C481644-182B-0F89-F4AB-8702734BE84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84931" y="1956291"/>
            <a:ext cx="6604226" cy="37103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a:extLst>
              <a:ext uri="{FF2B5EF4-FFF2-40B4-BE49-F238E27FC236}">
                <a16:creationId xmlns:a16="http://schemas.microsoft.com/office/drawing/2014/main" id="{002CE191-1EF9-6510-15DD-7BB66257CCEC}"/>
              </a:ext>
            </a:extLst>
          </p:cNvPr>
          <p:cNvSpPr>
            <a:spLocks noGrp="1"/>
          </p:cNvSpPr>
          <p:nvPr>
            <p:ph type="body" sz="quarter" idx="13"/>
          </p:nvPr>
        </p:nvSpPr>
        <p:spPr>
          <a:xfrm>
            <a:off x="426584" y="294027"/>
            <a:ext cx="1824602" cy="551090"/>
          </a:xfrm>
        </p:spPr>
        <p:txBody>
          <a:bodyPr/>
          <a:lstStyle/>
          <a:p>
            <a:r>
              <a:rPr lang="en-US" dirty="0"/>
              <a:t>Introduction</a:t>
            </a:r>
          </a:p>
        </p:txBody>
      </p:sp>
      <p:pic>
        <p:nvPicPr>
          <p:cNvPr id="1028" name="Picture 4" descr="Martech Landscape Growth, 2011 to 2022">
            <a:extLst>
              <a:ext uri="{FF2B5EF4-FFF2-40B4-BE49-F238E27FC236}">
                <a16:creationId xmlns:a16="http://schemas.microsoft.com/office/drawing/2014/main" id="{3B98E330-AF6E-DC5C-48E5-24E0B642840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999111" y="3130900"/>
            <a:ext cx="4857927" cy="253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3025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1ABF-5AE4-4F49-9695-D31585E3C7F4}"/>
              </a:ext>
            </a:extLst>
          </p:cNvPr>
          <p:cNvSpPr>
            <a:spLocks noGrp="1"/>
          </p:cNvSpPr>
          <p:nvPr>
            <p:ph type="title"/>
          </p:nvPr>
        </p:nvSpPr>
        <p:spPr>
          <a:xfrm>
            <a:off x="838200" y="1191369"/>
            <a:ext cx="10515600" cy="609260"/>
          </a:xfrm>
        </p:spPr>
        <p:txBody>
          <a:bodyPr/>
          <a:lstStyle/>
          <a:p>
            <a:r>
              <a:rPr lang="en-US" dirty="0"/>
              <a:t>Password Managers Tools</a:t>
            </a:r>
            <a:br>
              <a:rPr lang="en-US" dirty="0"/>
            </a:br>
            <a:endParaRPr lang="en-US" dirty="0"/>
          </a:p>
        </p:txBody>
      </p:sp>
      <p:sp>
        <p:nvSpPr>
          <p:cNvPr id="3" name="Content Placeholder 2">
            <a:extLst>
              <a:ext uri="{FF2B5EF4-FFF2-40B4-BE49-F238E27FC236}">
                <a16:creationId xmlns:a16="http://schemas.microsoft.com/office/drawing/2014/main" id="{2747C873-844A-4B9A-96CB-CC839D580033}"/>
              </a:ext>
            </a:extLst>
          </p:cNvPr>
          <p:cNvSpPr>
            <a:spLocks noGrp="1"/>
          </p:cNvSpPr>
          <p:nvPr>
            <p:ph sz="half" idx="1"/>
          </p:nvPr>
        </p:nvSpPr>
        <p:spPr>
          <a:xfrm>
            <a:off x="838200" y="2010821"/>
            <a:ext cx="5181600" cy="4135337"/>
          </a:xfrm>
        </p:spPr>
        <p:txBody>
          <a:bodyPr>
            <a:normAutofit fontScale="77500" lnSpcReduction="20000"/>
          </a:bodyPr>
          <a:lstStyle/>
          <a:p>
            <a:r>
              <a:rPr lang="en-US" b="1" dirty="0"/>
              <a:t>Concept</a:t>
            </a:r>
            <a:r>
              <a:rPr lang="en-US" dirty="0"/>
              <a:t>: Create/Managing Passwords!</a:t>
            </a:r>
          </a:p>
          <a:p>
            <a:pPr lvl="1"/>
            <a:endParaRPr lang="en-US" dirty="0"/>
          </a:p>
          <a:p>
            <a:r>
              <a:rPr lang="en-US" b="1" dirty="0"/>
              <a:t>Recommended</a:t>
            </a:r>
            <a:r>
              <a:rPr lang="en-US" dirty="0"/>
              <a:t> Tool:</a:t>
            </a:r>
          </a:p>
          <a:p>
            <a:pPr lvl="1"/>
            <a:r>
              <a:rPr lang="en-US" dirty="0">
                <a:hlinkClick r:id="rId2"/>
              </a:rPr>
              <a:t>Bitwarden.com </a:t>
            </a:r>
            <a:endParaRPr lang="en-US" dirty="0"/>
          </a:p>
          <a:p>
            <a:pPr lvl="2"/>
            <a:r>
              <a:rPr lang="en-US" dirty="0"/>
              <a:t>The Best Free App</a:t>
            </a:r>
          </a:p>
          <a:p>
            <a:pPr lvl="2"/>
            <a:r>
              <a:rPr lang="en-US" dirty="0"/>
              <a:t>Open-Source</a:t>
            </a:r>
          </a:p>
          <a:p>
            <a:endParaRPr lang="en-US" dirty="0"/>
          </a:p>
          <a:p>
            <a:r>
              <a:rPr lang="en-US" b="1" dirty="0"/>
              <a:t>Others</a:t>
            </a:r>
            <a:r>
              <a:rPr lang="en-US" dirty="0"/>
              <a:t>:</a:t>
            </a:r>
          </a:p>
          <a:p>
            <a:pPr lvl="1"/>
            <a:r>
              <a:rPr lang="en-US" dirty="0">
                <a:hlinkClick r:id="rId3"/>
              </a:rPr>
              <a:t>LastPass.com</a:t>
            </a:r>
            <a:endParaRPr lang="en-US" dirty="0"/>
          </a:p>
          <a:p>
            <a:pPr lvl="1"/>
            <a:r>
              <a:rPr lang="en-US" dirty="0">
                <a:hlinkClick r:id="rId4"/>
              </a:rPr>
              <a:t>1Password.com</a:t>
            </a:r>
            <a:endParaRPr lang="en-US" dirty="0"/>
          </a:p>
          <a:p>
            <a:r>
              <a:rPr lang="en-US" dirty="0">
                <a:hlinkClick r:id="rId5"/>
              </a:rPr>
              <a:t>Why use a password manager?</a:t>
            </a:r>
            <a:endParaRPr lang="en-US" dirty="0"/>
          </a:p>
        </p:txBody>
      </p:sp>
      <p:pic>
        <p:nvPicPr>
          <p:cNvPr id="6" name="Content Placeholder 5">
            <a:extLst>
              <a:ext uri="{FF2B5EF4-FFF2-40B4-BE49-F238E27FC236}">
                <a16:creationId xmlns:a16="http://schemas.microsoft.com/office/drawing/2014/main" id="{15A2C10B-3D81-4619-BA98-06197B70B2B3}"/>
              </a:ext>
            </a:extLst>
          </p:cNvPr>
          <p:cNvPicPr>
            <a:picLocks noGrp="1" noChangeAspect="1"/>
          </p:cNvPicPr>
          <p:nvPr>
            <p:ph sz="half" idx="2"/>
          </p:nvPr>
        </p:nvPicPr>
        <p:blipFill>
          <a:blip r:embed="rId6"/>
          <a:stretch>
            <a:fillRect/>
          </a:stretch>
        </p:blipFill>
        <p:spPr>
          <a:xfrm>
            <a:off x="6485167" y="1677272"/>
            <a:ext cx="2370025" cy="1874682"/>
          </a:xfrm>
          <a:ln>
            <a:solidFill>
              <a:schemeClr val="bg1">
                <a:lumMod val="85000"/>
              </a:schemeClr>
            </a:solidFill>
          </a:ln>
        </p:spPr>
      </p:pic>
      <p:sp>
        <p:nvSpPr>
          <p:cNvPr id="24" name="Text Placeholder 23">
            <a:extLst>
              <a:ext uri="{FF2B5EF4-FFF2-40B4-BE49-F238E27FC236}">
                <a16:creationId xmlns:a16="http://schemas.microsoft.com/office/drawing/2014/main" id="{A6D80381-F36E-490C-88F2-9BD78858761C}"/>
              </a:ext>
            </a:extLst>
          </p:cNvPr>
          <p:cNvSpPr>
            <a:spLocks noGrp="1"/>
          </p:cNvSpPr>
          <p:nvPr>
            <p:ph type="body" sz="quarter" idx="13"/>
          </p:nvPr>
        </p:nvSpPr>
        <p:spPr>
          <a:xfrm>
            <a:off x="426584" y="307877"/>
            <a:ext cx="2549416" cy="523390"/>
          </a:xfrm>
        </p:spPr>
        <p:txBody>
          <a:bodyPr/>
          <a:lstStyle/>
          <a:p>
            <a:r>
              <a:rPr lang="en-US" dirty="0"/>
              <a:t>Productivity Tools</a:t>
            </a:r>
          </a:p>
        </p:txBody>
      </p:sp>
      <p:pic>
        <p:nvPicPr>
          <p:cNvPr id="8194" name="Picture 2" descr="Bitwarden mobile and desktop app">
            <a:extLst>
              <a:ext uri="{FF2B5EF4-FFF2-40B4-BE49-F238E27FC236}">
                <a16:creationId xmlns:a16="http://schemas.microsoft.com/office/drawing/2014/main" id="{C5C823AF-5BB3-4628-A957-E9E9889597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2" y="3339790"/>
            <a:ext cx="4562707" cy="272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5939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9257-01C8-4FBE-AE86-34F03BABD54F}"/>
              </a:ext>
            </a:extLst>
          </p:cNvPr>
          <p:cNvSpPr>
            <a:spLocks noGrp="1"/>
          </p:cNvSpPr>
          <p:nvPr>
            <p:ph type="title"/>
          </p:nvPr>
        </p:nvSpPr>
        <p:spPr>
          <a:xfrm>
            <a:off x="838200" y="1191369"/>
            <a:ext cx="10515600" cy="609260"/>
          </a:xfrm>
        </p:spPr>
        <p:txBody>
          <a:bodyPr/>
          <a:lstStyle/>
          <a:p>
            <a:r>
              <a:rPr lang="en-US" dirty="0"/>
              <a:t>2 Factor Authentication Management</a:t>
            </a:r>
          </a:p>
        </p:txBody>
      </p:sp>
      <p:sp>
        <p:nvSpPr>
          <p:cNvPr id="3" name="Content Placeholder 2">
            <a:extLst>
              <a:ext uri="{FF2B5EF4-FFF2-40B4-BE49-F238E27FC236}">
                <a16:creationId xmlns:a16="http://schemas.microsoft.com/office/drawing/2014/main" id="{8CED387E-7968-4E91-960A-E0F7AA9427AE}"/>
              </a:ext>
            </a:extLst>
          </p:cNvPr>
          <p:cNvSpPr>
            <a:spLocks noGrp="1"/>
          </p:cNvSpPr>
          <p:nvPr>
            <p:ph sz="half" idx="1"/>
          </p:nvPr>
        </p:nvSpPr>
        <p:spPr>
          <a:xfrm>
            <a:off x="838200" y="2010821"/>
            <a:ext cx="5181600" cy="4135337"/>
          </a:xfrm>
        </p:spPr>
        <p:txBody>
          <a:bodyPr>
            <a:normAutofit fontScale="77500" lnSpcReduction="20000"/>
          </a:bodyPr>
          <a:lstStyle/>
          <a:p>
            <a:r>
              <a:rPr lang="en-US" dirty="0"/>
              <a:t>Concept: </a:t>
            </a:r>
          </a:p>
          <a:p>
            <a:pPr lvl="1"/>
            <a:r>
              <a:rPr lang="en-US" dirty="0"/>
              <a:t>Verify you are the account owner!</a:t>
            </a:r>
          </a:p>
          <a:p>
            <a:pPr lvl="1"/>
            <a:r>
              <a:rPr lang="en-US" dirty="0"/>
              <a:t>Instead of SMS/Calls, just pop-up or Code </a:t>
            </a:r>
          </a:p>
          <a:p>
            <a:endParaRPr lang="en-US" dirty="0"/>
          </a:p>
          <a:p>
            <a:r>
              <a:rPr lang="en-US" dirty="0"/>
              <a:t>Recommended Tools</a:t>
            </a:r>
          </a:p>
          <a:p>
            <a:pPr lvl="1"/>
            <a:r>
              <a:rPr lang="en-US" dirty="0">
                <a:hlinkClick r:id="rId2"/>
              </a:rPr>
              <a:t>Microsoft Authenticator</a:t>
            </a:r>
            <a:endParaRPr lang="en-US" dirty="0"/>
          </a:p>
          <a:p>
            <a:endParaRPr lang="en-US" dirty="0"/>
          </a:p>
          <a:p>
            <a:r>
              <a:rPr lang="en-US" dirty="0"/>
              <a:t>Others</a:t>
            </a:r>
          </a:p>
          <a:p>
            <a:pPr lvl="1"/>
            <a:r>
              <a:rPr lang="en-US" dirty="0">
                <a:hlinkClick r:id="rId3"/>
              </a:rPr>
              <a:t>Google Authenticator</a:t>
            </a:r>
            <a:endParaRPr lang="en-US" dirty="0"/>
          </a:p>
          <a:p>
            <a:pPr lvl="1"/>
            <a:r>
              <a:rPr lang="en-US" dirty="0" err="1">
                <a:hlinkClick r:id="rId4"/>
              </a:rPr>
              <a:t>Authy</a:t>
            </a:r>
            <a:r>
              <a:rPr lang="en-US" dirty="0">
                <a:hlinkClick r:id="rId4"/>
              </a:rPr>
              <a:t> 2-Factor Authentication</a:t>
            </a:r>
            <a:endParaRPr lang="en-US" dirty="0"/>
          </a:p>
          <a:p>
            <a:endParaRPr lang="en-US" dirty="0"/>
          </a:p>
        </p:txBody>
      </p:sp>
      <p:pic>
        <p:nvPicPr>
          <p:cNvPr id="9" name="Content Placeholder 8">
            <a:extLst>
              <a:ext uri="{FF2B5EF4-FFF2-40B4-BE49-F238E27FC236}">
                <a16:creationId xmlns:a16="http://schemas.microsoft.com/office/drawing/2014/main" id="{F61CEC5F-73AF-4745-8633-2BCEC0DCEF1A}"/>
              </a:ext>
            </a:extLst>
          </p:cNvPr>
          <p:cNvPicPr>
            <a:picLocks noGrp="1" noChangeAspect="1"/>
          </p:cNvPicPr>
          <p:nvPr>
            <p:ph sz="half" idx="2"/>
          </p:nvPr>
        </p:nvPicPr>
        <p:blipFill>
          <a:blip r:embed="rId5"/>
          <a:stretch>
            <a:fillRect/>
          </a:stretch>
        </p:blipFill>
        <p:spPr>
          <a:xfrm>
            <a:off x="6772794" y="2436802"/>
            <a:ext cx="1950889" cy="1767993"/>
          </a:xfrm>
        </p:spPr>
      </p:pic>
      <p:sp>
        <p:nvSpPr>
          <p:cNvPr id="25" name="Text Placeholder 24">
            <a:extLst>
              <a:ext uri="{FF2B5EF4-FFF2-40B4-BE49-F238E27FC236}">
                <a16:creationId xmlns:a16="http://schemas.microsoft.com/office/drawing/2014/main" id="{699FB93F-26D1-4096-8DB0-8662D99749B1}"/>
              </a:ext>
            </a:extLst>
          </p:cNvPr>
          <p:cNvSpPr>
            <a:spLocks noGrp="1"/>
          </p:cNvSpPr>
          <p:nvPr>
            <p:ph type="body" sz="quarter" idx="13"/>
          </p:nvPr>
        </p:nvSpPr>
        <p:spPr>
          <a:xfrm>
            <a:off x="426584" y="307877"/>
            <a:ext cx="2549416" cy="523390"/>
          </a:xfrm>
        </p:spPr>
        <p:txBody>
          <a:bodyPr/>
          <a:lstStyle/>
          <a:p>
            <a:r>
              <a:rPr lang="en-US" dirty="0"/>
              <a:t>Productivity Tools</a:t>
            </a:r>
          </a:p>
        </p:txBody>
      </p:sp>
      <p:pic>
        <p:nvPicPr>
          <p:cNvPr id="11" name="Picture 10">
            <a:extLst>
              <a:ext uri="{FF2B5EF4-FFF2-40B4-BE49-F238E27FC236}">
                <a16:creationId xmlns:a16="http://schemas.microsoft.com/office/drawing/2014/main" id="{5AEBCFCA-DBAE-46C3-8651-3C8BC672051F}"/>
              </a:ext>
            </a:extLst>
          </p:cNvPr>
          <p:cNvPicPr>
            <a:picLocks noChangeAspect="1"/>
          </p:cNvPicPr>
          <p:nvPr/>
        </p:nvPicPr>
        <p:blipFill>
          <a:blip r:embed="rId6"/>
          <a:stretch>
            <a:fillRect/>
          </a:stretch>
        </p:blipFill>
        <p:spPr>
          <a:xfrm>
            <a:off x="8993733" y="2113699"/>
            <a:ext cx="2255715" cy="3330229"/>
          </a:xfrm>
          <a:prstGeom prst="rect">
            <a:avLst/>
          </a:prstGeom>
        </p:spPr>
      </p:pic>
    </p:spTree>
    <p:extLst>
      <p:ext uri="{BB962C8B-B14F-4D97-AF65-F5344CB8AC3E}">
        <p14:creationId xmlns:p14="http://schemas.microsoft.com/office/powerpoint/2010/main" val="40932601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647766-3C0D-4375-8272-F9A15F69F86E}"/>
              </a:ext>
            </a:extLst>
          </p:cNvPr>
          <p:cNvSpPr>
            <a:spLocks noGrp="1"/>
          </p:cNvSpPr>
          <p:nvPr>
            <p:ph type="title"/>
          </p:nvPr>
        </p:nvSpPr>
        <p:spPr/>
        <p:txBody>
          <a:bodyPr/>
          <a:lstStyle/>
          <a:p>
            <a:r>
              <a:rPr lang="en-US" dirty="0"/>
              <a:t>Find More</a:t>
            </a:r>
            <a:br>
              <a:rPr lang="en-US" dirty="0"/>
            </a:br>
            <a:r>
              <a:rPr lang="en-US" dirty="0"/>
              <a:t> Tools / Alternatives?</a:t>
            </a:r>
          </a:p>
        </p:txBody>
      </p:sp>
    </p:spTree>
    <p:extLst>
      <p:ext uri="{BB962C8B-B14F-4D97-AF65-F5344CB8AC3E}">
        <p14:creationId xmlns:p14="http://schemas.microsoft.com/office/powerpoint/2010/main" val="32465710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F1B23-C083-4D62-9E5A-B293D8D73668}"/>
              </a:ext>
            </a:extLst>
          </p:cNvPr>
          <p:cNvSpPr>
            <a:spLocks noGrp="1"/>
          </p:cNvSpPr>
          <p:nvPr>
            <p:ph type="title"/>
          </p:nvPr>
        </p:nvSpPr>
        <p:spPr/>
        <p:txBody>
          <a:bodyPr/>
          <a:lstStyle/>
          <a:p>
            <a:r>
              <a:rPr lang="en-US" dirty="0"/>
              <a:t>Websites to Explore </a:t>
            </a:r>
            <a:br>
              <a:rPr lang="en-US" dirty="0"/>
            </a:br>
            <a:r>
              <a:rPr lang="en-US" dirty="0"/>
              <a:t>More Tools, Find Alternatives </a:t>
            </a:r>
          </a:p>
        </p:txBody>
      </p:sp>
      <p:sp>
        <p:nvSpPr>
          <p:cNvPr id="3" name="Content Placeholder 2">
            <a:extLst>
              <a:ext uri="{FF2B5EF4-FFF2-40B4-BE49-F238E27FC236}">
                <a16:creationId xmlns:a16="http://schemas.microsoft.com/office/drawing/2014/main" id="{6B967E7A-065E-417E-A1CD-D9CCD912B564}"/>
              </a:ext>
            </a:extLst>
          </p:cNvPr>
          <p:cNvSpPr>
            <a:spLocks noGrp="1"/>
          </p:cNvSpPr>
          <p:nvPr>
            <p:ph sz="half" idx="1"/>
          </p:nvPr>
        </p:nvSpPr>
        <p:spPr/>
        <p:txBody>
          <a:bodyPr/>
          <a:lstStyle/>
          <a:p>
            <a:endParaRPr lang="en-US" dirty="0"/>
          </a:p>
          <a:p>
            <a:r>
              <a:rPr lang="en-US" dirty="0"/>
              <a:t>User Reviewing Websites</a:t>
            </a:r>
          </a:p>
          <a:p>
            <a:pPr lvl="1"/>
            <a:r>
              <a:rPr lang="en-US" sz="1800" dirty="0">
                <a:effectLst/>
                <a:latin typeface="Dubai" panose="020B0503030403030204" pitchFamily="34" charset="-78"/>
                <a:ea typeface="Calibri" panose="020F0502020204030204" pitchFamily="34" charset="0"/>
                <a:hlinkClick r:id="rId2"/>
              </a:rPr>
              <a:t>G2.com</a:t>
            </a:r>
            <a:endParaRPr lang="en-US" sz="1800" dirty="0">
              <a:effectLst/>
              <a:latin typeface="Dubai" panose="020B0503030403030204" pitchFamily="34" charset="-78"/>
              <a:ea typeface="Calibri" panose="020F0502020204030204" pitchFamily="34" charset="0"/>
            </a:endParaRPr>
          </a:p>
          <a:p>
            <a:pPr lvl="1"/>
            <a:r>
              <a:rPr lang="en-US" sz="1800" dirty="0">
                <a:effectLst/>
                <a:latin typeface="Dubai" panose="020B0503030403030204" pitchFamily="34" charset="-78"/>
                <a:ea typeface="Calibri" panose="020F0502020204030204" pitchFamily="34" charset="0"/>
                <a:hlinkClick r:id="rId3"/>
              </a:rPr>
              <a:t>Capterra.com</a:t>
            </a:r>
            <a:endParaRPr lang="en-US" sz="1800" dirty="0">
              <a:effectLst/>
              <a:latin typeface="Dubai" panose="020B0503030403030204" pitchFamily="34" charset="-78"/>
              <a:ea typeface="Calibri" panose="020F0502020204030204" pitchFamily="34" charset="0"/>
            </a:endParaRPr>
          </a:p>
          <a:p>
            <a:pPr lvl="1"/>
            <a:r>
              <a:rPr lang="en-US" sz="1800" dirty="0">
                <a:effectLst/>
                <a:latin typeface="Dubai" panose="020B0503030403030204" pitchFamily="34" charset="-78"/>
                <a:ea typeface="Calibri" panose="020F0502020204030204" pitchFamily="34" charset="0"/>
                <a:hlinkClick r:id="rId4"/>
              </a:rPr>
              <a:t>Softwareadvice.com</a:t>
            </a:r>
            <a:endParaRPr lang="en-US" sz="1800" dirty="0">
              <a:effectLst/>
              <a:latin typeface="Dubai" panose="020B0503030403030204" pitchFamily="34" charset="-78"/>
              <a:ea typeface="Calibri" panose="020F0502020204030204" pitchFamily="34" charset="0"/>
            </a:endParaRPr>
          </a:p>
          <a:p>
            <a:pPr lvl="1"/>
            <a:r>
              <a:rPr lang="en-US" sz="1800" dirty="0">
                <a:effectLst/>
                <a:latin typeface="Dubai" panose="020B0503030403030204" pitchFamily="34" charset="-78"/>
                <a:ea typeface="Calibri" panose="020F0502020204030204" pitchFamily="34" charset="0"/>
                <a:hlinkClick r:id="rId5"/>
              </a:rPr>
              <a:t>Trustpilot.com</a:t>
            </a:r>
            <a:endParaRPr lang="en-US" sz="1800" dirty="0">
              <a:effectLst/>
              <a:latin typeface="Dubai" panose="020B0503030403030204" pitchFamily="34" charset="-78"/>
              <a:ea typeface="Calibri" panose="020F0502020204030204" pitchFamily="34" charset="0"/>
            </a:endParaRPr>
          </a:p>
          <a:p>
            <a:pPr lvl="1"/>
            <a:r>
              <a:rPr lang="en-US" sz="1800" dirty="0">
                <a:hlinkClick r:id="rId6"/>
              </a:rPr>
              <a:t>Datanyze.com/market-share </a:t>
            </a:r>
            <a:br>
              <a:rPr lang="en-US" dirty="0"/>
            </a:br>
            <a:r>
              <a:rPr lang="en-US" sz="1600" dirty="0"/>
              <a:t>(Don’t Trust %, just explore tools)</a:t>
            </a:r>
            <a:endParaRPr lang="en-US" dirty="0"/>
          </a:p>
          <a:p>
            <a:pPr lvl="1"/>
            <a:endParaRPr lang="en-US" dirty="0"/>
          </a:p>
          <a:p>
            <a:pPr lvl="1"/>
            <a:endParaRPr lang="en-US" dirty="0"/>
          </a:p>
          <a:p>
            <a:pPr lvl="1"/>
            <a:endParaRPr lang="en-US" dirty="0"/>
          </a:p>
        </p:txBody>
      </p:sp>
      <p:sp>
        <p:nvSpPr>
          <p:cNvPr id="4" name="Content Placeholder 3">
            <a:extLst>
              <a:ext uri="{FF2B5EF4-FFF2-40B4-BE49-F238E27FC236}">
                <a16:creationId xmlns:a16="http://schemas.microsoft.com/office/drawing/2014/main" id="{F951A06E-AE41-4E46-8F15-334E79809970}"/>
              </a:ext>
            </a:extLst>
          </p:cNvPr>
          <p:cNvSpPr>
            <a:spLocks noGrp="1"/>
          </p:cNvSpPr>
          <p:nvPr>
            <p:ph sz="half" idx="2"/>
          </p:nvPr>
        </p:nvSpPr>
        <p:spPr/>
        <p:txBody>
          <a:bodyPr/>
          <a:lstStyle/>
          <a:p>
            <a:endParaRPr lang="en-US" dirty="0"/>
          </a:p>
          <a:p>
            <a:r>
              <a:rPr lang="en-US" dirty="0"/>
              <a:t>Google by:</a:t>
            </a:r>
          </a:p>
          <a:p>
            <a:pPr lvl="1"/>
            <a:r>
              <a:rPr lang="en-US" dirty="0"/>
              <a:t>Alternative to …..</a:t>
            </a:r>
          </a:p>
          <a:p>
            <a:pPr lvl="1"/>
            <a:r>
              <a:rPr lang="en-US" dirty="0"/>
              <a:t>Compare ….. Vs. ….</a:t>
            </a:r>
          </a:p>
        </p:txBody>
      </p:sp>
      <p:sp>
        <p:nvSpPr>
          <p:cNvPr id="5" name="Text Placeholder 4">
            <a:extLst>
              <a:ext uri="{FF2B5EF4-FFF2-40B4-BE49-F238E27FC236}">
                <a16:creationId xmlns:a16="http://schemas.microsoft.com/office/drawing/2014/main" id="{40722700-A835-4061-AB75-F8E8B6DCA1E9}"/>
              </a:ext>
            </a:extLst>
          </p:cNvPr>
          <p:cNvSpPr>
            <a:spLocks noGrp="1"/>
          </p:cNvSpPr>
          <p:nvPr>
            <p:ph type="body" sz="quarter" idx="13"/>
          </p:nvPr>
        </p:nvSpPr>
        <p:spPr>
          <a:xfrm>
            <a:off x="426584" y="294027"/>
            <a:ext cx="1518621" cy="551090"/>
          </a:xfrm>
        </p:spPr>
        <p:txBody>
          <a:bodyPr/>
          <a:lstStyle/>
          <a:p>
            <a:r>
              <a:rPr lang="en-US" dirty="0"/>
              <a:t>Find More</a:t>
            </a:r>
          </a:p>
        </p:txBody>
      </p:sp>
    </p:spTree>
    <p:extLst>
      <p:ext uri="{BB962C8B-B14F-4D97-AF65-F5344CB8AC3E}">
        <p14:creationId xmlns:p14="http://schemas.microsoft.com/office/powerpoint/2010/main" val="32903415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51DDF-4DCA-2836-24CE-3EDCC8F28738}"/>
              </a:ext>
            </a:extLst>
          </p:cNvPr>
          <p:cNvSpPr>
            <a:spLocks noGrp="1"/>
          </p:cNvSpPr>
          <p:nvPr>
            <p:ph type="title"/>
          </p:nvPr>
        </p:nvSpPr>
        <p:spPr/>
        <p:txBody>
          <a:bodyPr/>
          <a:lstStyle/>
          <a:p>
            <a:r>
              <a:rPr lang="en-US" dirty="0"/>
              <a:t>Explore More </a:t>
            </a:r>
            <a:r>
              <a:rPr lang="en-US" dirty="0" err="1"/>
              <a:t>MarTech</a:t>
            </a:r>
            <a:r>
              <a:rPr lang="en-US" dirty="0"/>
              <a:t> Tools:</a:t>
            </a:r>
          </a:p>
        </p:txBody>
      </p:sp>
      <p:sp>
        <p:nvSpPr>
          <p:cNvPr id="3" name="Content Placeholder 2">
            <a:extLst>
              <a:ext uri="{FF2B5EF4-FFF2-40B4-BE49-F238E27FC236}">
                <a16:creationId xmlns:a16="http://schemas.microsoft.com/office/drawing/2014/main" id="{D78BADEF-854C-1BDC-CE15-D23CB7A656AC}"/>
              </a:ext>
            </a:extLst>
          </p:cNvPr>
          <p:cNvSpPr>
            <a:spLocks noGrp="1"/>
          </p:cNvSpPr>
          <p:nvPr>
            <p:ph idx="1"/>
          </p:nvPr>
        </p:nvSpPr>
        <p:spPr/>
        <p:txBody>
          <a:bodyPr/>
          <a:lstStyle/>
          <a:p>
            <a:r>
              <a:rPr lang="en-US" dirty="0">
                <a:hlinkClick r:id="rId2"/>
              </a:rPr>
              <a:t>https://martechmap.com/</a:t>
            </a:r>
            <a:endParaRPr lang="en-US" dirty="0"/>
          </a:p>
          <a:p>
            <a:r>
              <a:rPr lang="en-US" dirty="0">
                <a:hlinkClick r:id="rId3"/>
              </a:rPr>
              <a:t>https://chiefmartec.com/</a:t>
            </a:r>
            <a:endParaRPr lang="en-US" dirty="0"/>
          </a:p>
          <a:p>
            <a:r>
              <a:rPr lang="en-US" dirty="0">
                <a:hlinkClick r:id="rId4"/>
              </a:rPr>
              <a:t>https://martech5000.com/</a:t>
            </a:r>
            <a:r>
              <a:rPr lang="en-US" dirty="0"/>
              <a:t> </a:t>
            </a:r>
          </a:p>
        </p:txBody>
      </p:sp>
      <p:sp>
        <p:nvSpPr>
          <p:cNvPr id="4" name="Text Placeholder 3">
            <a:extLst>
              <a:ext uri="{FF2B5EF4-FFF2-40B4-BE49-F238E27FC236}">
                <a16:creationId xmlns:a16="http://schemas.microsoft.com/office/drawing/2014/main" id="{7435FB99-871A-58BE-2C3A-C4FFC7F00E90}"/>
              </a:ext>
            </a:extLst>
          </p:cNvPr>
          <p:cNvSpPr>
            <a:spLocks noGrp="1"/>
          </p:cNvSpPr>
          <p:nvPr>
            <p:ph type="body" sz="quarter" idx="13"/>
          </p:nvPr>
        </p:nvSpPr>
        <p:spPr>
          <a:xfrm>
            <a:off x="426583" y="294027"/>
            <a:ext cx="1518621" cy="551090"/>
          </a:xfrm>
        </p:spPr>
        <p:txBody>
          <a:bodyPr/>
          <a:lstStyle/>
          <a:p>
            <a:r>
              <a:rPr lang="en-US" dirty="0"/>
              <a:t>Find More</a:t>
            </a:r>
          </a:p>
        </p:txBody>
      </p:sp>
    </p:spTree>
    <p:extLst>
      <p:ext uri="{BB962C8B-B14F-4D97-AF65-F5344CB8AC3E}">
        <p14:creationId xmlns:p14="http://schemas.microsoft.com/office/powerpoint/2010/main" val="8623259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4CBB40-1ECB-44CC-86E2-9CA5A012016C}"/>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24026794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391EA8-1B45-491B-AB97-3891301C610F}"/>
              </a:ext>
            </a:extLst>
          </p:cNvPr>
          <p:cNvSpPr>
            <a:spLocks noGrp="1"/>
          </p:cNvSpPr>
          <p:nvPr>
            <p:ph type="title"/>
          </p:nvPr>
        </p:nvSpPr>
        <p:spPr/>
        <p:txBody>
          <a:bodyPr/>
          <a:lstStyle/>
          <a:p>
            <a:r>
              <a:rPr lang="en-US" dirty="0"/>
              <a:t>In Brief…</a:t>
            </a:r>
          </a:p>
        </p:txBody>
      </p:sp>
      <p:sp>
        <p:nvSpPr>
          <p:cNvPr id="4" name="Content Placeholder 3">
            <a:extLst>
              <a:ext uri="{FF2B5EF4-FFF2-40B4-BE49-F238E27FC236}">
                <a16:creationId xmlns:a16="http://schemas.microsoft.com/office/drawing/2014/main" id="{9428A97B-0F2F-4B64-8E63-2465DE91E787}"/>
              </a:ext>
            </a:extLst>
          </p:cNvPr>
          <p:cNvSpPr>
            <a:spLocks noGrp="1"/>
          </p:cNvSpPr>
          <p:nvPr>
            <p:ph idx="1"/>
          </p:nvPr>
        </p:nvSpPr>
        <p:spPr/>
        <p:txBody>
          <a:bodyPr/>
          <a:lstStyle/>
          <a:p>
            <a:r>
              <a:rPr lang="en-US" dirty="0"/>
              <a:t>Tools are Great BUT </a:t>
            </a:r>
            <a:br>
              <a:rPr lang="en-US" dirty="0"/>
            </a:br>
            <a:r>
              <a:rPr lang="en-US" dirty="0"/>
              <a:t>not Replacement to Marketing Strategy/System!</a:t>
            </a:r>
          </a:p>
          <a:p>
            <a:endParaRPr lang="en-US" dirty="0"/>
          </a:p>
          <a:p>
            <a:r>
              <a:rPr lang="en-US" dirty="0"/>
              <a:t>Don’t Waste Too Much Time!</a:t>
            </a:r>
          </a:p>
          <a:p>
            <a:endParaRPr lang="en-US" dirty="0"/>
          </a:p>
          <a:p>
            <a:r>
              <a:rPr lang="en-US" b="1" dirty="0"/>
              <a:t>Take Action AND Adjust!</a:t>
            </a:r>
          </a:p>
        </p:txBody>
      </p:sp>
      <p:sp>
        <p:nvSpPr>
          <p:cNvPr id="5" name="Text Placeholder 4">
            <a:extLst>
              <a:ext uri="{FF2B5EF4-FFF2-40B4-BE49-F238E27FC236}">
                <a16:creationId xmlns:a16="http://schemas.microsoft.com/office/drawing/2014/main" id="{DFDD72A5-48BA-469E-9415-5EB879B85EA3}"/>
              </a:ext>
            </a:extLst>
          </p:cNvPr>
          <p:cNvSpPr>
            <a:spLocks noGrp="1"/>
          </p:cNvSpPr>
          <p:nvPr>
            <p:ph type="body" sz="quarter" idx="13"/>
          </p:nvPr>
        </p:nvSpPr>
        <p:spPr>
          <a:xfrm>
            <a:off x="426583" y="294027"/>
            <a:ext cx="1433406" cy="551090"/>
          </a:xfrm>
        </p:spPr>
        <p:txBody>
          <a:bodyPr/>
          <a:lstStyle/>
          <a:p>
            <a:r>
              <a:rPr lang="en-US" dirty="0"/>
              <a:t>Summary</a:t>
            </a:r>
          </a:p>
        </p:txBody>
      </p:sp>
    </p:spTree>
    <p:extLst>
      <p:ext uri="{BB962C8B-B14F-4D97-AF65-F5344CB8AC3E}">
        <p14:creationId xmlns:p14="http://schemas.microsoft.com/office/powerpoint/2010/main" val="32194935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E5D36D-EAEF-46A1-B6CF-29C22311743E}"/>
              </a:ext>
            </a:extLst>
          </p:cNvPr>
          <p:cNvSpPr>
            <a:spLocks noGrp="1"/>
          </p:cNvSpPr>
          <p:nvPr>
            <p:ph type="title"/>
          </p:nvPr>
        </p:nvSpPr>
        <p:spPr/>
        <p:txBody>
          <a:bodyPr/>
          <a:lstStyle/>
          <a:p>
            <a:r>
              <a:rPr lang="en-US" b="0" dirty="0"/>
              <a:t>“The </a:t>
            </a:r>
            <a:r>
              <a:rPr lang="en-US" dirty="0"/>
              <a:t>Best Time </a:t>
            </a:r>
            <a:br>
              <a:rPr lang="en-US" b="0" dirty="0"/>
            </a:br>
            <a:r>
              <a:rPr lang="en-US" b="0" dirty="0"/>
              <a:t>to Plant a Tree </a:t>
            </a:r>
            <a:br>
              <a:rPr lang="en-US" b="0" dirty="0"/>
            </a:br>
            <a:r>
              <a:rPr lang="en-US" b="0" dirty="0"/>
              <a:t>was 20 Years Ago.</a:t>
            </a:r>
            <a:br>
              <a:rPr lang="en-US" b="0" dirty="0"/>
            </a:br>
            <a:r>
              <a:rPr lang="en-US" b="0" dirty="0"/>
              <a:t> The Second-Best Time </a:t>
            </a:r>
            <a:br>
              <a:rPr lang="en-US" dirty="0"/>
            </a:br>
            <a:r>
              <a:rPr lang="en-US" dirty="0"/>
              <a:t>is </a:t>
            </a:r>
            <a:r>
              <a:rPr lang="en-US" b="1" dirty="0"/>
              <a:t>Now</a:t>
            </a:r>
            <a:r>
              <a:rPr lang="en-US" dirty="0"/>
              <a:t>.”</a:t>
            </a:r>
          </a:p>
        </p:txBody>
      </p:sp>
      <p:sp>
        <p:nvSpPr>
          <p:cNvPr id="5" name="Text Placeholder 4">
            <a:extLst>
              <a:ext uri="{FF2B5EF4-FFF2-40B4-BE49-F238E27FC236}">
                <a16:creationId xmlns:a16="http://schemas.microsoft.com/office/drawing/2014/main" id="{8B2BDDE4-F5EF-40D0-B557-5357411FA0DE}"/>
              </a:ext>
            </a:extLst>
          </p:cNvPr>
          <p:cNvSpPr>
            <a:spLocks noGrp="1"/>
          </p:cNvSpPr>
          <p:nvPr>
            <p:ph type="body" sz="quarter" idx="13"/>
          </p:nvPr>
        </p:nvSpPr>
        <p:spPr/>
        <p:txBody>
          <a:bodyPr/>
          <a:lstStyle/>
          <a:p>
            <a:r>
              <a:rPr lang="en-US" dirty="0"/>
              <a:t>Chinese Proverb</a:t>
            </a:r>
          </a:p>
        </p:txBody>
      </p:sp>
    </p:spTree>
    <p:extLst>
      <p:ext uri="{BB962C8B-B14F-4D97-AF65-F5344CB8AC3E}">
        <p14:creationId xmlns:p14="http://schemas.microsoft.com/office/powerpoint/2010/main" val="9871112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2467-CC26-2053-9DE0-D8A82938FB46}"/>
              </a:ext>
            </a:extLst>
          </p:cNvPr>
          <p:cNvSpPr>
            <a:spLocks noGrp="1"/>
          </p:cNvSpPr>
          <p:nvPr>
            <p:ph type="title"/>
          </p:nvPr>
        </p:nvSpPr>
        <p:spPr>
          <a:xfrm>
            <a:off x="3028121" y="536927"/>
            <a:ext cx="6135757" cy="1540229"/>
          </a:xfrm>
        </p:spPr>
        <p:txBody>
          <a:bodyPr/>
          <a:lstStyle/>
          <a:p>
            <a:r>
              <a:rPr lang="ar-EG" dirty="0"/>
              <a:t>هديتك!</a:t>
            </a:r>
            <a:endParaRPr lang="en-US" dirty="0"/>
          </a:p>
        </p:txBody>
      </p:sp>
      <p:sp>
        <p:nvSpPr>
          <p:cNvPr id="3" name="Text Placeholder 2">
            <a:extLst>
              <a:ext uri="{FF2B5EF4-FFF2-40B4-BE49-F238E27FC236}">
                <a16:creationId xmlns:a16="http://schemas.microsoft.com/office/drawing/2014/main" id="{FFBFD64B-DB00-86BB-49A6-2A5A916998D6}"/>
              </a:ext>
            </a:extLst>
          </p:cNvPr>
          <p:cNvSpPr>
            <a:spLocks noGrp="1"/>
          </p:cNvSpPr>
          <p:nvPr>
            <p:ph type="body" sz="quarter" idx="13"/>
          </p:nvPr>
        </p:nvSpPr>
        <p:spPr>
          <a:xfrm>
            <a:off x="3014533" y="2275415"/>
            <a:ext cx="6162934" cy="2973918"/>
          </a:xfrm>
        </p:spPr>
        <p:txBody>
          <a:bodyPr/>
          <a:lstStyle/>
          <a:p>
            <a:pPr rtl="1"/>
            <a:r>
              <a:rPr lang="ar-EG" dirty="0"/>
              <a:t>خصم كبير (حقيقي) على كورس </a:t>
            </a:r>
          </a:p>
          <a:p>
            <a:pPr rtl="1"/>
            <a:r>
              <a:rPr lang="en-US" b="1" dirty="0">
                <a:solidFill>
                  <a:srgbClr val="056195"/>
                </a:solidFill>
              </a:rPr>
              <a:t>Marketing Toolbox </a:t>
            </a:r>
          </a:p>
          <a:p>
            <a:pPr rtl="1"/>
            <a:r>
              <a:rPr lang="ar-EG" dirty="0"/>
              <a:t>وشامل معه كتابي "أدواتك التسويقية"</a:t>
            </a:r>
            <a:endParaRPr lang="en-US" b="1" dirty="0">
              <a:solidFill>
                <a:srgbClr val="056195"/>
              </a:solidFill>
            </a:endParaRPr>
          </a:p>
          <a:p>
            <a:pPr rtl="1"/>
            <a:r>
              <a:rPr lang="ar-EG" dirty="0"/>
              <a:t>بالكوبون ده </a:t>
            </a:r>
          </a:p>
          <a:p>
            <a:pPr rtl="1"/>
            <a:r>
              <a:rPr lang="en-US" dirty="0"/>
              <a:t>mkt-club</a:t>
            </a:r>
          </a:p>
          <a:p>
            <a:pPr rtl="1"/>
            <a:r>
              <a:rPr lang="ar-EG" dirty="0"/>
              <a:t>ستحصل على خصم 60% فورا</a:t>
            </a:r>
          </a:p>
          <a:p>
            <a:pPr rtl="1"/>
            <a:r>
              <a:rPr lang="ar-EG" b="1" dirty="0"/>
              <a:t>لفترة محدودة</a:t>
            </a:r>
            <a:endParaRPr lang="en-US" b="1" dirty="0"/>
          </a:p>
        </p:txBody>
      </p:sp>
      <p:sp>
        <p:nvSpPr>
          <p:cNvPr id="5" name="Action Button: Blank 4">
            <a:hlinkClick r:id="rId3" highlightClick="1"/>
            <a:extLst>
              <a:ext uri="{FF2B5EF4-FFF2-40B4-BE49-F238E27FC236}">
                <a16:creationId xmlns:a16="http://schemas.microsoft.com/office/drawing/2014/main" id="{847C64E8-6879-E9FE-6117-0D71CC7E4AFB}"/>
              </a:ext>
            </a:extLst>
          </p:cNvPr>
          <p:cNvSpPr/>
          <p:nvPr/>
        </p:nvSpPr>
        <p:spPr>
          <a:xfrm>
            <a:off x="4848577" y="5447592"/>
            <a:ext cx="2494845" cy="873481"/>
          </a:xfrm>
          <a:prstGeom prst="actionButtonBlank">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ar-EG" b="1" dirty="0">
                <a:latin typeface="Dubai" panose="020B0503030403030204" pitchFamily="34" charset="-78"/>
                <a:cs typeface="Dubai" panose="020B0503030403030204" pitchFamily="34" charset="-78"/>
              </a:rPr>
              <a:t>اعرف تفاصيل الكورس </a:t>
            </a:r>
            <a:br>
              <a:rPr lang="ar-EG" b="1" dirty="0">
                <a:latin typeface="Dubai" panose="020B0503030403030204" pitchFamily="34" charset="-78"/>
                <a:cs typeface="Dubai" panose="020B0503030403030204" pitchFamily="34" charset="-78"/>
              </a:rPr>
            </a:br>
            <a:r>
              <a:rPr lang="ar-EG" i="1" dirty="0">
                <a:latin typeface="Dubai" panose="020B0503030403030204" pitchFamily="34" charset="-78"/>
                <a:cs typeface="Dubai" panose="020B0503030403030204" pitchFamily="34" charset="-78"/>
              </a:rPr>
              <a:t>واستفاد بالخصم الكبير</a:t>
            </a:r>
            <a:endParaRPr lang="en-US" i="1" dirty="0">
              <a:latin typeface="Dubai" panose="020B0503030403030204" pitchFamily="34" charset="-78"/>
              <a:cs typeface="Dubai" panose="020B0503030403030204" pitchFamily="34" charset="-78"/>
            </a:endParaRPr>
          </a:p>
        </p:txBody>
      </p:sp>
      <p:sp>
        <p:nvSpPr>
          <p:cNvPr id="7" name="TextBox 6">
            <a:extLst>
              <a:ext uri="{FF2B5EF4-FFF2-40B4-BE49-F238E27FC236}">
                <a16:creationId xmlns:a16="http://schemas.microsoft.com/office/drawing/2014/main" id="{DC88DA14-3EB7-5EAB-CBF7-C3DAC87B56F5}"/>
              </a:ext>
            </a:extLst>
          </p:cNvPr>
          <p:cNvSpPr txBox="1"/>
          <p:nvPr/>
        </p:nvSpPr>
        <p:spPr>
          <a:xfrm>
            <a:off x="225778" y="5997907"/>
            <a:ext cx="3228622" cy="646331"/>
          </a:xfrm>
          <a:prstGeom prst="rect">
            <a:avLst/>
          </a:prstGeom>
          <a:noFill/>
        </p:spPr>
        <p:txBody>
          <a:bodyPr wrap="square">
            <a:spAutoFit/>
          </a:bodyPr>
          <a:lstStyle/>
          <a:p>
            <a:r>
              <a:rPr lang="en-US" dirty="0"/>
              <a:t>Offer Link</a:t>
            </a:r>
          </a:p>
          <a:p>
            <a:r>
              <a:rPr lang="en-US" dirty="0"/>
              <a:t>https://bit.ly/</a:t>
            </a:r>
            <a:r>
              <a:rPr lang="en-US" b="1" dirty="0"/>
              <a:t>mkt-club-offer-60</a:t>
            </a:r>
          </a:p>
        </p:txBody>
      </p:sp>
    </p:spTree>
    <p:extLst>
      <p:ext uri="{BB962C8B-B14F-4D97-AF65-F5344CB8AC3E}">
        <p14:creationId xmlns:p14="http://schemas.microsoft.com/office/powerpoint/2010/main" val="3324283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858A7-5464-4653-8F1D-5FAD08B8D8A5}"/>
              </a:ext>
            </a:extLst>
          </p:cNvPr>
          <p:cNvSpPr>
            <a:spLocks noGrp="1"/>
          </p:cNvSpPr>
          <p:nvPr>
            <p:ph type="title"/>
          </p:nvPr>
        </p:nvSpPr>
        <p:spPr>
          <a:xfrm>
            <a:off x="838200" y="947835"/>
            <a:ext cx="10515600" cy="737855"/>
          </a:xfrm>
        </p:spPr>
        <p:txBody>
          <a:bodyPr>
            <a:normAutofit/>
          </a:bodyPr>
          <a:lstStyle/>
          <a:p>
            <a:r>
              <a:rPr lang="en-US" dirty="0"/>
              <a:t>MarTech Landscape! </a:t>
            </a:r>
          </a:p>
        </p:txBody>
      </p:sp>
      <p:sp>
        <p:nvSpPr>
          <p:cNvPr id="18" name="Text Placeholder 17">
            <a:extLst>
              <a:ext uri="{FF2B5EF4-FFF2-40B4-BE49-F238E27FC236}">
                <a16:creationId xmlns:a16="http://schemas.microsoft.com/office/drawing/2014/main" id="{9175B892-346E-4718-80D7-9C02FDF59809}"/>
              </a:ext>
            </a:extLst>
          </p:cNvPr>
          <p:cNvSpPr>
            <a:spLocks noGrp="1"/>
          </p:cNvSpPr>
          <p:nvPr>
            <p:ph type="body" sz="quarter" idx="13"/>
          </p:nvPr>
        </p:nvSpPr>
        <p:spPr>
          <a:xfrm>
            <a:off x="426583" y="294027"/>
            <a:ext cx="1824602" cy="551090"/>
          </a:xfrm>
        </p:spPr>
        <p:txBody>
          <a:bodyPr/>
          <a:lstStyle/>
          <a:p>
            <a:r>
              <a:rPr lang="en-US" dirty="0"/>
              <a:t>Introduction</a:t>
            </a:r>
          </a:p>
        </p:txBody>
      </p:sp>
      <p:pic>
        <p:nvPicPr>
          <p:cNvPr id="1026" name="Picture 2">
            <a:extLst>
              <a:ext uri="{FF2B5EF4-FFF2-40B4-BE49-F238E27FC236}">
                <a16:creationId xmlns:a16="http://schemas.microsoft.com/office/drawing/2014/main" id="{2783C138-C753-49E8-9DB7-167FA02838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5676" y="1816109"/>
            <a:ext cx="8440648" cy="474786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BE17AFF-C2CC-4226-B04E-B1CC74923B5D}"/>
              </a:ext>
            </a:extLst>
          </p:cNvPr>
          <p:cNvSpPr txBox="1">
            <a:spLocks/>
          </p:cNvSpPr>
          <p:nvPr/>
        </p:nvSpPr>
        <p:spPr>
          <a:xfrm>
            <a:off x="345689" y="5721494"/>
            <a:ext cx="1628077" cy="73785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rgbClr val="444444"/>
                </a:solidFill>
                <a:latin typeface="Dubai" panose="020B0503030403030204" pitchFamily="34" charset="-78"/>
                <a:ea typeface="+mn-ea"/>
                <a:cs typeface="Dubai" panose="020B0503030403030204" pitchFamily="34" charset="-78"/>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444444"/>
                </a:solidFill>
                <a:latin typeface="Dubai" panose="020B0503030403030204" pitchFamily="34" charset="-78"/>
                <a:ea typeface="+mn-ea"/>
                <a:cs typeface="Dubai" panose="020B0503030403030204" pitchFamily="34" charset="-78"/>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444444"/>
                </a:solidFill>
                <a:latin typeface="Dubai" panose="020B0503030403030204" pitchFamily="34" charset="-78"/>
                <a:ea typeface="+mn-ea"/>
                <a:cs typeface="Dubai" panose="020B0503030403030204" pitchFamily="34" charset="-78"/>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444444"/>
                </a:solidFill>
                <a:latin typeface="Dubai" panose="020B0503030403030204" pitchFamily="34" charset="-78"/>
                <a:ea typeface="+mn-ea"/>
                <a:cs typeface="Dubai" panose="020B0503030403030204" pitchFamily="34" charset="-78"/>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444444"/>
                </a:solidFill>
                <a:latin typeface="Dubai" panose="020B0503030403030204" pitchFamily="34" charset="-78"/>
                <a:ea typeface="+mn-ea"/>
                <a:cs typeface="Dubai" panose="020B0503030403030204" pitchFamily="34"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Source:</a:t>
            </a:r>
          </a:p>
          <a:p>
            <a:pPr marL="0" indent="0">
              <a:buNone/>
            </a:pPr>
            <a:r>
              <a:rPr lang="en-US" sz="1400" dirty="0">
                <a:hlinkClick r:id="rId3"/>
              </a:rPr>
              <a:t>martech5000.com</a:t>
            </a:r>
            <a:endParaRPr lang="en-US" sz="1400" dirty="0"/>
          </a:p>
        </p:txBody>
      </p:sp>
    </p:spTree>
    <p:extLst>
      <p:ext uri="{BB962C8B-B14F-4D97-AF65-F5344CB8AC3E}">
        <p14:creationId xmlns:p14="http://schemas.microsoft.com/office/powerpoint/2010/main" val="23885150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9885</TotalTime>
  <Words>3662</Words>
  <Application>Microsoft Office PowerPoint</Application>
  <PresentationFormat>Widescreen</PresentationFormat>
  <Paragraphs>739</Paragraphs>
  <Slides>88</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88</vt:i4>
      </vt:variant>
    </vt:vector>
  </HeadingPairs>
  <TitlesOfParts>
    <vt:vector size="96" baseType="lpstr">
      <vt:lpstr>Arial</vt:lpstr>
      <vt:lpstr>Cairo SemiBold</vt:lpstr>
      <vt:lpstr>Calibri</vt:lpstr>
      <vt:lpstr>Dubai</vt:lpstr>
      <vt:lpstr>Google Sans Text</vt:lpstr>
      <vt:lpstr>Markazi Text</vt:lpstr>
      <vt:lpstr>Symbol</vt:lpstr>
      <vt:lpstr>Office Theme</vt:lpstr>
      <vt:lpstr>PowerPoint Presentation</vt:lpstr>
      <vt:lpstr>PowerPoint Presentation</vt:lpstr>
      <vt:lpstr>Who Am I?</vt:lpstr>
      <vt:lpstr>Assumptions in my Presentation!</vt:lpstr>
      <vt:lpstr>هديتك!</vt:lpstr>
      <vt:lpstr>Introduction</vt:lpstr>
      <vt:lpstr>Marketing Tools?</vt:lpstr>
      <vt:lpstr>MarTech= Marketing Technology</vt:lpstr>
      <vt:lpstr>MarTech Landscape! </vt:lpstr>
      <vt:lpstr>PowerPoint Presentation</vt:lpstr>
      <vt:lpstr>…Better Approach to  Understand  Marketing Tools</vt:lpstr>
      <vt:lpstr>Communicate </vt:lpstr>
      <vt:lpstr>Communicate </vt:lpstr>
      <vt:lpstr>Sell</vt:lpstr>
      <vt:lpstr>Sell</vt:lpstr>
      <vt:lpstr>Helpful Tools</vt:lpstr>
      <vt:lpstr>Helpful Tools</vt:lpstr>
      <vt:lpstr>So, Today’s Agenda Actions (Baby Steps) </vt:lpstr>
      <vt:lpstr>So, Today’s Agenda Actions (Baby Steps) </vt:lpstr>
      <vt:lpstr>In Each Tool</vt:lpstr>
      <vt:lpstr>How to Choose The Best Suitable Tool</vt:lpstr>
      <vt:lpstr>At First, Let’s Agree?</vt:lpstr>
      <vt:lpstr>Tips on How to Choose? </vt:lpstr>
      <vt:lpstr>Tips on How to Choose? Cont. </vt:lpstr>
      <vt:lpstr>What to Look for  When Selecting a Tool?</vt:lpstr>
      <vt:lpstr>Tools Trends</vt:lpstr>
      <vt:lpstr>Types of Tools From Hosting Perspective</vt:lpstr>
      <vt:lpstr>Watch OUT! </vt:lpstr>
      <vt:lpstr>Email Marketing Tools</vt:lpstr>
      <vt:lpstr>Concept</vt:lpstr>
      <vt:lpstr>Why Email Marketing?</vt:lpstr>
      <vt:lpstr>Why Email Marketing? Cont.</vt:lpstr>
      <vt:lpstr>Main Types?</vt:lpstr>
      <vt:lpstr>Email Tools Subcategories</vt:lpstr>
      <vt:lpstr>Standalone /Hosted Email Marketing Tools</vt:lpstr>
      <vt:lpstr>Scope of Email Marketing Tools</vt:lpstr>
      <vt:lpstr>Main Options</vt:lpstr>
      <vt:lpstr>Speak Their Language!</vt:lpstr>
      <vt:lpstr>Pricing Models</vt:lpstr>
      <vt:lpstr>Pricing Models – How to Choose!</vt:lpstr>
      <vt:lpstr>Recommended Tools for SMEs</vt:lpstr>
      <vt:lpstr>Recommended Tools for SMEs</vt:lpstr>
      <vt:lpstr>Recommended Tools for SMEs</vt:lpstr>
      <vt:lpstr>Other Tools ….</vt:lpstr>
      <vt:lpstr>Use Cases / Scenarios </vt:lpstr>
      <vt:lpstr>Email Marketing Tools</vt:lpstr>
      <vt:lpstr>So, Today’s Agenda Actions (Baby Steps) </vt:lpstr>
      <vt:lpstr>Lead Generation Tools</vt:lpstr>
      <vt:lpstr>Concept</vt:lpstr>
      <vt:lpstr>Main Options </vt:lpstr>
      <vt:lpstr>Popular Types</vt:lpstr>
      <vt:lpstr>Recommended Solutions for SMEs</vt:lpstr>
      <vt:lpstr>Other Lead Gen Solutions…</vt:lpstr>
      <vt:lpstr>Use Cases / Scenarios </vt:lpstr>
      <vt:lpstr>Lead Gen Tools</vt:lpstr>
      <vt:lpstr>Landing Page Sales Page Tools</vt:lpstr>
      <vt:lpstr>Concept</vt:lpstr>
      <vt:lpstr>Main Options</vt:lpstr>
      <vt:lpstr>Recommended Solutions for SMEs</vt:lpstr>
      <vt:lpstr>Recommended Solutions for SMEs</vt:lpstr>
      <vt:lpstr>Use Cases / Scenarios </vt:lpstr>
      <vt:lpstr>Landing Page Tools</vt:lpstr>
      <vt:lpstr>Ecommerce Platforms / Tools   Quick Guide</vt:lpstr>
      <vt:lpstr>Concept</vt:lpstr>
      <vt:lpstr>Ecommerce Main Components </vt:lpstr>
      <vt:lpstr>Types + Examples: Global Players</vt:lpstr>
      <vt:lpstr>Types + Examples: Arab Players</vt:lpstr>
      <vt:lpstr>Recommended Options</vt:lpstr>
      <vt:lpstr>Speak Their Language!</vt:lpstr>
      <vt:lpstr>Helpful Tools for WooCommerce</vt:lpstr>
      <vt:lpstr>Analytics and Tracking Tools</vt:lpstr>
      <vt:lpstr>Analytics Tools Sub-Categories </vt:lpstr>
      <vt:lpstr>Tracking Traffic</vt:lpstr>
      <vt:lpstr>The danger with any analytics tool is that we get lost in vanity metrics.   Everybody likes to see that there’s more traffic this week than last week or that the bounce rate is lower this month than last month.   But on its own, this kind of data is useless. </vt:lpstr>
      <vt:lpstr>Behavior Analytics Recording Sessions / Heatmaps </vt:lpstr>
      <vt:lpstr>Recording Sessions / Heatmaps </vt:lpstr>
      <vt:lpstr>Behavior Analytics Recording Sessions / Heatmaps </vt:lpstr>
      <vt:lpstr>WordPress Plugins to Put External Codes of Other Tools</vt:lpstr>
      <vt:lpstr>Productivity Tools</vt:lpstr>
      <vt:lpstr>Password Managers Tools </vt:lpstr>
      <vt:lpstr>2 Factor Authentication Management</vt:lpstr>
      <vt:lpstr>Find More  Tools / Alternatives?</vt:lpstr>
      <vt:lpstr>Websites to Explore  More Tools, Find Alternatives </vt:lpstr>
      <vt:lpstr>Explore More MarTech Tools:</vt:lpstr>
      <vt:lpstr>Summary</vt:lpstr>
      <vt:lpstr>In Brief…</vt:lpstr>
      <vt:lpstr>“The Best Time  to Plant a Tree  was 20 Years Ago.  The Second-Best Time  is Now.”</vt:lpstr>
      <vt:lpstr>هديتك!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GPS Course</dc:title>
  <dc:creator>Taher Abdel-Hameed</dc:creator>
  <cp:lastModifiedBy>Taher Abdel-Hameed</cp:lastModifiedBy>
  <cp:revision>3752</cp:revision>
  <dcterms:created xsi:type="dcterms:W3CDTF">2021-07-04T22:02:06Z</dcterms:created>
  <dcterms:modified xsi:type="dcterms:W3CDTF">2023-03-22T17:03:26Z</dcterms:modified>
</cp:coreProperties>
</file>